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</p:sldIdLst>
  <p:sldSz cy="6858000" cx="9144000"/>
  <p:notesSz cx="6858000" cy="9144000"/>
  <p:embeddedFontLst>
    <p:embeddedFont>
      <p:font typeface="Arial Narrow"/>
      <p:regular r:id="rId37"/>
      <p:bold r:id="rId38"/>
      <p:italic r:id="rId39"/>
      <p:boldItalic r:id="rId4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41" roundtripDataSignature="AMtx7mjj/ctr2kEKESV0V5Qi2TSktdZeb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ArialNarrow-boldItalic.fntdata"/><Relationship Id="rId20" Type="http://schemas.openxmlformats.org/officeDocument/2006/relationships/slide" Target="slides/slide15.xml"/><Relationship Id="rId41" Type="http://customschemas.google.com/relationships/presentationmetadata" Target="metadata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font" Target="fonts/ArialNarrow-regular.fntdata"/><Relationship Id="rId14" Type="http://schemas.openxmlformats.org/officeDocument/2006/relationships/slide" Target="slides/slide9.xml"/><Relationship Id="rId36" Type="http://schemas.openxmlformats.org/officeDocument/2006/relationships/slide" Target="slides/slide31.xml"/><Relationship Id="rId17" Type="http://schemas.openxmlformats.org/officeDocument/2006/relationships/slide" Target="slides/slide12.xml"/><Relationship Id="rId39" Type="http://schemas.openxmlformats.org/officeDocument/2006/relationships/font" Target="fonts/ArialNarrow-italic.fntdata"/><Relationship Id="rId16" Type="http://schemas.openxmlformats.org/officeDocument/2006/relationships/slide" Target="slides/slide11.xml"/><Relationship Id="rId38" Type="http://schemas.openxmlformats.org/officeDocument/2006/relationships/font" Target="fonts/ArialNarrow-bold.fntdata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2916812bb3_0_2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7" name="Google Shape;97;g22916812bb3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22916812bb3_0_28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2" name="Google Shape;102;g22916812bb3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22916812bb3_0_3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7" name="Google Shape;107;g22916812bb3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2916812bb3_0_3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2" name="Google Shape;112;g22916812bb3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2916812bb3_0_4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7" name="Google Shape;117;g22916812bb3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22916812bb3_0_4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2" name="Google Shape;122;g22916812bb3_0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22916812bb3_0_48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7" name="Google Shape;127;g22916812bb3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2916812bb3_0_5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2" name="Google Shape;132;g22916812bb3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22916812bb3_0_5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7" name="Google Shape;137;g22916812bb3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22916812bb3_0_6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2" name="Google Shape;142;g22916812bb3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7" name="Google Shape;5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22916812bb3_0_6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7" name="Google Shape;147;g22916812bb3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22916812bb3_0_68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2" name="Google Shape;152;g22916812bb3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22916812bb3_0_7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7" name="Google Shape;157;g22916812bb3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22916812bb3_0_7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2" name="Google Shape;162;g22916812bb3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22916812bb3_0_8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7" name="Google Shape;167;g22916812bb3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22916812bb3_0_8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2" name="Google Shape;172;g22916812bb3_0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22916812bb3_0_88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7" name="Google Shape;177;g22916812bb3_0_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22916812bb3_0_9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2" name="Google Shape;182;g22916812bb3_0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22916812bb3_0_9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7" name="Google Shape;187;g22916812bb3_0_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22916812bb3_0_10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2" name="Google Shape;192;g22916812bb3_0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229fa068403_0_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2" name="Google Shape;62;g229fa06840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22916812bb3_0_10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7" name="Google Shape;197;g22916812bb3_0_1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22916812bb3_0_108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2" name="Google Shape;202;g22916812bb3_0_1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2916812bb3_0_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7" name="Google Shape;67;g22916812bb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22916812bb3_0_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2" name="Google Shape;72;g22916812bb3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2916812bb3_0_8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7" name="Google Shape;77;g22916812bb3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2916812bb3_0_1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2" name="Google Shape;82;g22916812bb3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2916812bb3_0_1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7" name="Google Shape;87;g22916812bb3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2916812bb3_0_2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2" name="Google Shape;92;g22916812bb3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b="1" sz="60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1" name="Google Shape;11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8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8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10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4" name="Google Shape;14;p10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5" name="Google Shape;15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1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2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12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12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3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1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4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14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1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5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1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6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6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6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6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1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7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00000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8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8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1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Klęczy w Ogrójcu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2916812bb3_0_24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7000">
                <a:latin typeface="Arial Narrow"/>
                <a:ea typeface="Arial Narrow"/>
                <a:cs typeface="Arial Narrow"/>
                <a:sym typeface="Arial Narrow"/>
              </a:rPr>
              <a:t>5. Gdy Go prowadzą,</a:t>
            </a:r>
            <a:endParaRPr sz="7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7000">
                <a:latin typeface="Arial Narrow"/>
                <a:ea typeface="Arial Narrow"/>
                <a:cs typeface="Arial Narrow"/>
                <a:sym typeface="Arial Narrow"/>
              </a:rPr>
              <a:t>Tak sobie radzą,</a:t>
            </a:r>
            <a:endParaRPr sz="7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7000">
                <a:latin typeface="Arial Narrow"/>
                <a:ea typeface="Arial Narrow"/>
                <a:cs typeface="Arial Narrow"/>
                <a:sym typeface="Arial Narrow"/>
              </a:rPr>
              <a:t>Że go na śmierć Piłatowi</a:t>
            </a:r>
            <a:endParaRPr sz="7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7000">
                <a:latin typeface="Arial Narrow"/>
                <a:ea typeface="Arial Narrow"/>
                <a:cs typeface="Arial Narrow"/>
                <a:sym typeface="Arial Narrow"/>
              </a:rPr>
              <a:t>osądzić dadzą.</a:t>
            </a:r>
            <a:endParaRPr sz="70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22916812bb3_0_28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7000">
                <a:latin typeface="Arial Narrow"/>
                <a:ea typeface="Arial Narrow"/>
                <a:cs typeface="Arial Narrow"/>
                <a:sym typeface="Arial Narrow"/>
              </a:rPr>
              <a:t>O Jezusie mój!</a:t>
            </a:r>
            <a:endParaRPr sz="7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7000">
                <a:latin typeface="Arial Narrow"/>
                <a:ea typeface="Arial Narrow"/>
                <a:cs typeface="Arial Narrow"/>
                <a:sym typeface="Arial Narrow"/>
              </a:rPr>
              <a:t>Drogi skarbie mój!</a:t>
            </a:r>
            <a:endParaRPr sz="7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7000">
                <a:latin typeface="Arial Narrow"/>
                <a:ea typeface="Arial Narrow"/>
                <a:cs typeface="Arial Narrow"/>
                <a:sym typeface="Arial Narrow"/>
              </a:rPr>
              <a:t>Obnażony, zekrwawiony,</a:t>
            </a:r>
            <a:endParaRPr sz="7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7000">
                <a:latin typeface="Arial Narrow"/>
                <a:ea typeface="Arial Narrow"/>
                <a:cs typeface="Arial Narrow"/>
                <a:sym typeface="Arial Narrow"/>
              </a:rPr>
              <a:t>o Jezusie mój!</a:t>
            </a:r>
            <a:endParaRPr sz="70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22916812bb3_0_32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7400">
                <a:latin typeface="Arial Narrow"/>
                <a:ea typeface="Arial Narrow"/>
                <a:cs typeface="Arial Narrow"/>
                <a:sym typeface="Arial Narrow"/>
              </a:rPr>
              <a:t>6. Skargi zmyślają,</a:t>
            </a:r>
            <a:endParaRPr sz="74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7400">
                <a:latin typeface="Arial Narrow"/>
                <a:ea typeface="Arial Narrow"/>
                <a:cs typeface="Arial Narrow"/>
                <a:sym typeface="Arial Narrow"/>
              </a:rPr>
              <a:t>świadki stawiają,</a:t>
            </a:r>
            <a:endParaRPr sz="74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7400">
                <a:latin typeface="Arial Narrow"/>
                <a:ea typeface="Arial Narrow"/>
                <a:cs typeface="Arial Narrow"/>
                <a:sym typeface="Arial Narrow"/>
              </a:rPr>
              <a:t>Policzki ciężkie zadają,</a:t>
            </a:r>
            <a:endParaRPr sz="74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7400">
                <a:latin typeface="Arial Narrow"/>
                <a:ea typeface="Arial Narrow"/>
                <a:cs typeface="Arial Narrow"/>
                <a:sym typeface="Arial Narrow"/>
              </a:rPr>
              <a:t>włosy targają.</a:t>
            </a:r>
            <a:endParaRPr sz="74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22916812bb3_0_36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7000">
                <a:latin typeface="Arial Narrow"/>
                <a:ea typeface="Arial Narrow"/>
                <a:cs typeface="Arial Narrow"/>
                <a:sym typeface="Arial Narrow"/>
              </a:rPr>
              <a:t>O Jezusie mój!</a:t>
            </a:r>
            <a:endParaRPr sz="7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7000">
                <a:latin typeface="Arial Narrow"/>
                <a:ea typeface="Arial Narrow"/>
                <a:cs typeface="Arial Narrow"/>
                <a:sym typeface="Arial Narrow"/>
              </a:rPr>
              <a:t>Drogi skarbie mój!</a:t>
            </a:r>
            <a:endParaRPr sz="7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7000">
                <a:latin typeface="Arial Narrow"/>
                <a:ea typeface="Arial Narrow"/>
                <a:cs typeface="Arial Narrow"/>
                <a:sym typeface="Arial Narrow"/>
              </a:rPr>
              <a:t>Obnażony, zekrwawiony,</a:t>
            </a:r>
            <a:endParaRPr sz="7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7000">
                <a:latin typeface="Arial Narrow"/>
                <a:ea typeface="Arial Narrow"/>
                <a:cs typeface="Arial Narrow"/>
                <a:sym typeface="Arial Narrow"/>
              </a:rPr>
              <a:t>o Jezusie mój!</a:t>
            </a:r>
            <a:endParaRPr sz="70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22916812bb3_0_40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7600">
                <a:latin typeface="Arial Narrow"/>
                <a:ea typeface="Arial Narrow"/>
                <a:cs typeface="Arial Narrow"/>
                <a:sym typeface="Arial Narrow"/>
              </a:rPr>
              <a:t>7. Stanął związany,</a:t>
            </a:r>
            <a:endParaRPr sz="7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7600">
                <a:latin typeface="Arial Narrow"/>
                <a:ea typeface="Arial Narrow"/>
                <a:cs typeface="Arial Narrow"/>
                <a:sym typeface="Arial Narrow"/>
              </a:rPr>
              <a:t>Jezus kochany,</a:t>
            </a:r>
            <a:endParaRPr sz="7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7600">
                <a:latin typeface="Arial Narrow"/>
                <a:ea typeface="Arial Narrow"/>
                <a:cs typeface="Arial Narrow"/>
                <a:sym typeface="Arial Narrow"/>
              </a:rPr>
              <a:t>Obłudnemu Piłatowi</a:t>
            </a:r>
            <a:endParaRPr sz="7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7600">
                <a:latin typeface="Arial Narrow"/>
                <a:ea typeface="Arial Narrow"/>
                <a:cs typeface="Arial Narrow"/>
                <a:sym typeface="Arial Narrow"/>
              </a:rPr>
              <a:t>na sąd oddany.</a:t>
            </a:r>
            <a:endParaRPr sz="76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22916812bb3_0_44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7000">
                <a:latin typeface="Arial Narrow"/>
                <a:ea typeface="Arial Narrow"/>
                <a:cs typeface="Arial Narrow"/>
                <a:sym typeface="Arial Narrow"/>
              </a:rPr>
              <a:t>O Jezusie mój!</a:t>
            </a:r>
            <a:endParaRPr sz="7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7000">
                <a:latin typeface="Arial Narrow"/>
                <a:ea typeface="Arial Narrow"/>
                <a:cs typeface="Arial Narrow"/>
                <a:sym typeface="Arial Narrow"/>
              </a:rPr>
              <a:t>Drogi skarbie mój!</a:t>
            </a:r>
            <a:endParaRPr sz="7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7000">
                <a:latin typeface="Arial Narrow"/>
                <a:ea typeface="Arial Narrow"/>
                <a:cs typeface="Arial Narrow"/>
                <a:sym typeface="Arial Narrow"/>
              </a:rPr>
              <a:t>Obnażony, zekrwawiony,</a:t>
            </a:r>
            <a:endParaRPr sz="7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7000">
                <a:latin typeface="Arial Narrow"/>
                <a:ea typeface="Arial Narrow"/>
                <a:cs typeface="Arial Narrow"/>
                <a:sym typeface="Arial Narrow"/>
              </a:rPr>
              <a:t>o Jezusie mój!</a:t>
            </a:r>
            <a:endParaRPr sz="70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22916812bb3_0_48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6700">
                <a:latin typeface="Arial Narrow"/>
                <a:ea typeface="Arial Narrow"/>
                <a:cs typeface="Arial Narrow"/>
                <a:sym typeface="Arial Narrow"/>
              </a:rPr>
              <a:t>8. Plag sześć tysięcy,</a:t>
            </a:r>
            <a:endParaRPr sz="67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6700">
                <a:latin typeface="Arial Narrow"/>
                <a:ea typeface="Arial Narrow"/>
                <a:cs typeface="Arial Narrow"/>
                <a:sym typeface="Arial Narrow"/>
              </a:rPr>
              <a:t>może i więcej,</a:t>
            </a:r>
            <a:endParaRPr sz="67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6700">
                <a:latin typeface="Arial Narrow"/>
                <a:ea typeface="Arial Narrow"/>
                <a:cs typeface="Arial Narrow"/>
                <a:sym typeface="Arial Narrow"/>
              </a:rPr>
              <a:t>Otrzymał przy biczowaniu</a:t>
            </a:r>
            <a:endParaRPr sz="67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6700">
                <a:latin typeface="Arial Narrow"/>
                <a:ea typeface="Arial Narrow"/>
                <a:cs typeface="Arial Narrow"/>
                <a:sym typeface="Arial Narrow"/>
              </a:rPr>
              <a:t>Jezus Cierpiący.</a:t>
            </a:r>
            <a:endParaRPr sz="67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22916812bb3_0_52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7000">
                <a:latin typeface="Arial Narrow"/>
                <a:ea typeface="Arial Narrow"/>
                <a:cs typeface="Arial Narrow"/>
                <a:sym typeface="Arial Narrow"/>
              </a:rPr>
              <a:t>O Jezusie mój!</a:t>
            </a:r>
            <a:endParaRPr sz="7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7000">
                <a:latin typeface="Arial Narrow"/>
                <a:ea typeface="Arial Narrow"/>
                <a:cs typeface="Arial Narrow"/>
                <a:sym typeface="Arial Narrow"/>
              </a:rPr>
              <a:t>Drogi skarbie mój!</a:t>
            </a:r>
            <a:endParaRPr sz="7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7000">
                <a:latin typeface="Arial Narrow"/>
                <a:ea typeface="Arial Narrow"/>
                <a:cs typeface="Arial Narrow"/>
                <a:sym typeface="Arial Narrow"/>
              </a:rPr>
              <a:t>Obnażony, zekrwawiony,</a:t>
            </a:r>
            <a:endParaRPr sz="7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7000">
                <a:latin typeface="Arial Narrow"/>
                <a:ea typeface="Arial Narrow"/>
                <a:cs typeface="Arial Narrow"/>
                <a:sym typeface="Arial Narrow"/>
              </a:rPr>
              <a:t>o Jezusie mój!</a:t>
            </a:r>
            <a:endParaRPr sz="70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22916812bb3_0_56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900">
                <a:latin typeface="Arial Narrow"/>
                <a:ea typeface="Arial Narrow"/>
                <a:cs typeface="Arial Narrow"/>
                <a:sym typeface="Arial Narrow"/>
              </a:rPr>
              <a:t>9. Złość katów wściekła,</a:t>
            </a:r>
            <a:endParaRPr sz="59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900">
                <a:latin typeface="Arial Narrow"/>
                <a:ea typeface="Arial Narrow"/>
                <a:cs typeface="Arial Narrow"/>
                <a:sym typeface="Arial Narrow"/>
              </a:rPr>
              <a:t>tak Go usiekła,</a:t>
            </a:r>
            <a:endParaRPr sz="59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900">
                <a:latin typeface="Arial Narrow"/>
                <a:ea typeface="Arial Narrow"/>
                <a:cs typeface="Arial Narrow"/>
                <a:sym typeface="Arial Narrow"/>
              </a:rPr>
              <a:t>że krew z Najświętszego Ciała</a:t>
            </a:r>
            <a:endParaRPr sz="59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900">
                <a:latin typeface="Arial Narrow"/>
                <a:ea typeface="Arial Narrow"/>
                <a:cs typeface="Arial Narrow"/>
                <a:sym typeface="Arial Narrow"/>
              </a:rPr>
              <a:t>strumieniem ciekła.</a:t>
            </a:r>
            <a:endParaRPr sz="59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22916812bb3_0_60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7000">
                <a:latin typeface="Arial Narrow"/>
                <a:ea typeface="Arial Narrow"/>
                <a:cs typeface="Arial Narrow"/>
                <a:sym typeface="Arial Narrow"/>
              </a:rPr>
              <a:t>O Jezusie mój!</a:t>
            </a:r>
            <a:endParaRPr sz="7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7000">
                <a:latin typeface="Arial Narrow"/>
                <a:ea typeface="Arial Narrow"/>
                <a:cs typeface="Arial Narrow"/>
                <a:sym typeface="Arial Narrow"/>
              </a:rPr>
              <a:t>Drogi skarbie mój!</a:t>
            </a:r>
            <a:endParaRPr sz="7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7000">
                <a:latin typeface="Arial Narrow"/>
                <a:ea typeface="Arial Narrow"/>
                <a:cs typeface="Arial Narrow"/>
                <a:sym typeface="Arial Narrow"/>
              </a:rPr>
              <a:t>Obnażony, zekrwawiony,</a:t>
            </a:r>
            <a:endParaRPr sz="7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7000">
                <a:latin typeface="Arial Narrow"/>
                <a:ea typeface="Arial Narrow"/>
                <a:cs typeface="Arial Narrow"/>
                <a:sym typeface="Arial Narrow"/>
              </a:rPr>
              <a:t>o Jezusie mój!</a:t>
            </a:r>
            <a:endParaRPr sz="70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6200">
                <a:latin typeface="Arial Narrow"/>
                <a:ea typeface="Arial Narrow"/>
                <a:cs typeface="Arial Narrow"/>
                <a:sym typeface="Arial Narrow"/>
              </a:rPr>
              <a:t>1. Klęczy w Ogrójcu,</a:t>
            </a:r>
            <a:endParaRPr sz="62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6200">
                <a:latin typeface="Arial Narrow"/>
                <a:ea typeface="Arial Narrow"/>
                <a:cs typeface="Arial Narrow"/>
                <a:sym typeface="Arial Narrow"/>
              </a:rPr>
              <a:t>Modli się Ojcu</a:t>
            </a:r>
            <a:endParaRPr sz="62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6200">
                <a:latin typeface="Arial Narrow"/>
                <a:ea typeface="Arial Narrow"/>
                <a:cs typeface="Arial Narrow"/>
                <a:sym typeface="Arial Narrow"/>
              </a:rPr>
              <a:t>bo ten kielich wielką boleść</a:t>
            </a:r>
            <a:endParaRPr sz="62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6200">
                <a:latin typeface="Arial Narrow"/>
                <a:ea typeface="Arial Narrow"/>
                <a:cs typeface="Arial Narrow"/>
                <a:sym typeface="Arial Narrow"/>
              </a:rPr>
              <a:t>uczynił w sercu.</a:t>
            </a:r>
            <a:endParaRPr sz="62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22916812bb3_0_64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6200">
                <a:latin typeface="Arial Narrow"/>
                <a:ea typeface="Arial Narrow"/>
                <a:cs typeface="Arial Narrow"/>
                <a:sym typeface="Arial Narrow"/>
              </a:rPr>
              <a:t>10. Z ciernia koronę,</a:t>
            </a:r>
            <a:endParaRPr sz="62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6200">
                <a:latin typeface="Arial Narrow"/>
                <a:ea typeface="Arial Narrow"/>
                <a:cs typeface="Arial Narrow"/>
                <a:sym typeface="Arial Narrow"/>
              </a:rPr>
              <a:t>na każdą stronę,</a:t>
            </a:r>
            <a:endParaRPr sz="62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6200">
                <a:latin typeface="Arial Narrow"/>
                <a:ea typeface="Arial Narrow"/>
                <a:cs typeface="Arial Narrow"/>
                <a:sym typeface="Arial Narrow"/>
              </a:rPr>
              <a:t>Gwałtem na głowę wciskają,</a:t>
            </a:r>
            <a:endParaRPr sz="62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6200">
                <a:latin typeface="Arial Narrow"/>
                <a:ea typeface="Arial Narrow"/>
                <a:cs typeface="Arial Narrow"/>
                <a:sym typeface="Arial Narrow"/>
              </a:rPr>
              <a:t>rany zadają.</a:t>
            </a:r>
            <a:endParaRPr sz="62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22916812bb3_0_68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7000">
                <a:latin typeface="Arial Narrow"/>
                <a:ea typeface="Arial Narrow"/>
                <a:cs typeface="Arial Narrow"/>
                <a:sym typeface="Arial Narrow"/>
              </a:rPr>
              <a:t>O Jezusie mój!</a:t>
            </a:r>
            <a:endParaRPr sz="7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7000">
                <a:latin typeface="Arial Narrow"/>
                <a:ea typeface="Arial Narrow"/>
                <a:cs typeface="Arial Narrow"/>
                <a:sym typeface="Arial Narrow"/>
              </a:rPr>
              <a:t>Drogi skarbie mój!</a:t>
            </a:r>
            <a:endParaRPr sz="7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7000">
                <a:latin typeface="Arial Narrow"/>
                <a:ea typeface="Arial Narrow"/>
                <a:cs typeface="Arial Narrow"/>
                <a:sym typeface="Arial Narrow"/>
              </a:rPr>
              <a:t>Obnażony, zekrwawiony,</a:t>
            </a:r>
            <a:endParaRPr sz="7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7000">
                <a:latin typeface="Arial Narrow"/>
                <a:ea typeface="Arial Narrow"/>
                <a:cs typeface="Arial Narrow"/>
                <a:sym typeface="Arial Narrow"/>
              </a:rPr>
              <a:t>o Jezusie mój!</a:t>
            </a:r>
            <a:endParaRPr sz="70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22916812bb3_0_72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6200">
                <a:latin typeface="Arial Narrow"/>
                <a:ea typeface="Arial Narrow"/>
                <a:cs typeface="Arial Narrow"/>
                <a:sym typeface="Arial Narrow"/>
              </a:rPr>
              <a:t>11. Wnet obnażone,</a:t>
            </a:r>
            <a:endParaRPr sz="62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6200">
                <a:latin typeface="Arial Narrow"/>
                <a:ea typeface="Arial Narrow"/>
                <a:cs typeface="Arial Narrow"/>
                <a:sym typeface="Arial Narrow"/>
              </a:rPr>
              <a:t>ciało zranione,</a:t>
            </a:r>
            <a:endParaRPr sz="62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6200">
                <a:latin typeface="Arial Narrow"/>
                <a:ea typeface="Arial Narrow"/>
                <a:cs typeface="Arial Narrow"/>
                <a:sym typeface="Arial Narrow"/>
              </a:rPr>
              <a:t>Tępymi gwoźdźmi na krzyżu</a:t>
            </a:r>
            <a:endParaRPr sz="62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6200">
                <a:latin typeface="Arial Narrow"/>
                <a:ea typeface="Arial Narrow"/>
                <a:cs typeface="Arial Narrow"/>
                <a:sym typeface="Arial Narrow"/>
              </a:rPr>
              <a:t>jest zawieszone.</a:t>
            </a:r>
            <a:endParaRPr sz="62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2916812bb3_0_76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7000">
                <a:latin typeface="Arial Narrow"/>
                <a:ea typeface="Arial Narrow"/>
                <a:cs typeface="Arial Narrow"/>
                <a:sym typeface="Arial Narrow"/>
              </a:rPr>
              <a:t>O Jezusie mój!</a:t>
            </a:r>
            <a:endParaRPr sz="7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7000">
                <a:latin typeface="Arial Narrow"/>
                <a:ea typeface="Arial Narrow"/>
                <a:cs typeface="Arial Narrow"/>
                <a:sym typeface="Arial Narrow"/>
              </a:rPr>
              <a:t>Drogi skarbie mój!</a:t>
            </a:r>
            <a:endParaRPr sz="7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7000">
                <a:latin typeface="Arial Narrow"/>
                <a:ea typeface="Arial Narrow"/>
                <a:cs typeface="Arial Narrow"/>
                <a:sym typeface="Arial Narrow"/>
              </a:rPr>
              <a:t>Obnażony, zekrwawiony,</a:t>
            </a:r>
            <a:endParaRPr sz="7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7000">
                <a:latin typeface="Arial Narrow"/>
                <a:ea typeface="Arial Narrow"/>
                <a:cs typeface="Arial Narrow"/>
                <a:sym typeface="Arial Narrow"/>
              </a:rPr>
              <a:t>o Jezusie mój!</a:t>
            </a:r>
            <a:endParaRPr sz="70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22916812bb3_0_80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6200">
                <a:latin typeface="Arial Narrow"/>
                <a:ea typeface="Arial Narrow"/>
                <a:cs typeface="Arial Narrow"/>
                <a:sym typeface="Arial Narrow"/>
              </a:rPr>
              <a:t>12. Stwórcę swojego,</a:t>
            </a:r>
            <a:endParaRPr sz="62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6200">
                <a:latin typeface="Arial Narrow"/>
                <a:ea typeface="Arial Narrow"/>
                <a:cs typeface="Arial Narrow"/>
                <a:sym typeface="Arial Narrow"/>
              </a:rPr>
              <a:t>konającego,</a:t>
            </a:r>
            <a:endParaRPr sz="62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6200">
                <a:latin typeface="Arial Narrow"/>
                <a:ea typeface="Arial Narrow"/>
                <a:cs typeface="Arial Narrow"/>
                <a:sym typeface="Arial Narrow"/>
              </a:rPr>
              <a:t>Wszelkie stworzenie płakało</a:t>
            </a:r>
            <a:endParaRPr sz="62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6200">
                <a:latin typeface="Arial Narrow"/>
                <a:ea typeface="Arial Narrow"/>
                <a:cs typeface="Arial Narrow"/>
                <a:sym typeface="Arial Narrow"/>
              </a:rPr>
              <a:t>pod krzyżem Jego.</a:t>
            </a:r>
            <a:endParaRPr sz="62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22916812bb3_0_84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7000">
                <a:latin typeface="Arial Narrow"/>
                <a:ea typeface="Arial Narrow"/>
                <a:cs typeface="Arial Narrow"/>
                <a:sym typeface="Arial Narrow"/>
              </a:rPr>
              <a:t>O Jezusie mój!</a:t>
            </a:r>
            <a:endParaRPr sz="7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7000">
                <a:latin typeface="Arial Narrow"/>
                <a:ea typeface="Arial Narrow"/>
                <a:cs typeface="Arial Narrow"/>
                <a:sym typeface="Arial Narrow"/>
              </a:rPr>
              <a:t>Drogi skarbie mój!</a:t>
            </a:r>
            <a:endParaRPr sz="7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7000">
                <a:latin typeface="Arial Narrow"/>
                <a:ea typeface="Arial Narrow"/>
                <a:cs typeface="Arial Narrow"/>
                <a:sym typeface="Arial Narrow"/>
              </a:rPr>
              <a:t>Obnażony, zekrwawiony,</a:t>
            </a:r>
            <a:endParaRPr sz="7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7000">
                <a:latin typeface="Arial Narrow"/>
                <a:ea typeface="Arial Narrow"/>
                <a:cs typeface="Arial Narrow"/>
                <a:sym typeface="Arial Narrow"/>
              </a:rPr>
              <a:t>o Jezusie mój!</a:t>
            </a:r>
            <a:endParaRPr sz="70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22916812bb3_0_88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6200">
                <a:latin typeface="Arial Narrow"/>
                <a:ea typeface="Arial Narrow"/>
                <a:cs typeface="Arial Narrow"/>
                <a:sym typeface="Arial Narrow"/>
              </a:rPr>
              <a:t>13. Góry i skały,</a:t>
            </a:r>
            <a:endParaRPr sz="62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6200">
                <a:latin typeface="Arial Narrow"/>
                <a:ea typeface="Arial Narrow"/>
                <a:cs typeface="Arial Narrow"/>
                <a:sym typeface="Arial Narrow"/>
              </a:rPr>
              <a:t>żalem się rwały,</a:t>
            </a:r>
            <a:endParaRPr sz="62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6200">
                <a:latin typeface="Arial Narrow"/>
                <a:ea typeface="Arial Narrow"/>
                <a:cs typeface="Arial Narrow"/>
                <a:sym typeface="Arial Narrow"/>
              </a:rPr>
              <a:t>a promienie słońca prawie</a:t>
            </a:r>
            <a:endParaRPr sz="62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6200">
                <a:latin typeface="Arial Narrow"/>
                <a:ea typeface="Arial Narrow"/>
                <a:cs typeface="Arial Narrow"/>
                <a:sym typeface="Arial Narrow"/>
              </a:rPr>
              <a:t>świecić przestały.</a:t>
            </a:r>
            <a:endParaRPr sz="62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22916812bb3_0_92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7000">
                <a:latin typeface="Arial Narrow"/>
                <a:ea typeface="Arial Narrow"/>
                <a:cs typeface="Arial Narrow"/>
                <a:sym typeface="Arial Narrow"/>
              </a:rPr>
              <a:t>O Jezusie mój!</a:t>
            </a:r>
            <a:endParaRPr sz="7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7000">
                <a:latin typeface="Arial Narrow"/>
                <a:ea typeface="Arial Narrow"/>
                <a:cs typeface="Arial Narrow"/>
                <a:sym typeface="Arial Narrow"/>
              </a:rPr>
              <a:t>Drogi skarbie mój!</a:t>
            </a:r>
            <a:endParaRPr sz="7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7000">
                <a:latin typeface="Arial Narrow"/>
                <a:ea typeface="Arial Narrow"/>
                <a:cs typeface="Arial Narrow"/>
                <a:sym typeface="Arial Narrow"/>
              </a:rPr>
              <a:t>Obnażony, zekrwawiony,</a:t>
            </a:r>
            <a:endParaRPr sz="7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7000">
                <a:latin typeface="Arial Narrow"/>
                <a:ea typeface="Arial Narrow"/>
                <a:cs typeface="Arial Narrow"/>
                <a:sym typeface="Arial Narrow"/>
              </a:rPr>
              <a:t>o Jezusie mój!</a:t>
            </a:r>
            <a:endParaRPr sz="70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22916812bb3_0_96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6800">
                <a:latin typeface="Arial Narrow"/>
                <a:ea typeface="Arial Narrow"/>
                <a:cs typeface="Arial Narrow"/>
                <a:sym typeface="Arial Narrow"/>
              </a:rPr>
              <a:t>14. Obróć swe oczy,</a:t>
            </a:r>
            <a:endParaRPr sz="68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6800">
                <a:latin typeface="Arial Narrow"/>
                <a:ea typeface="Arial Narrow"/>
                <a:cs typeface="Arial Narrow"/>
                <a:sym typeface="Arial Narrow"/>
              </a:rPr>
              <a:t>grzeszny człowiecze,</a:t>
            </a:r>
            <a:endParaRPr sz="68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6800">
                <a:latin typeface="Arial Narrow"/>
                <a:ea typeface="Arial Narrow"/>
                <a:cs typeface="Arial Narrow"/>
                <a:sym typeface="Arial Narrow"/>
              </a:rPr>
              <a:t>Oto jeszcze z Boku Jego,</a:t>
            </a:r>
            <a:endParaRPr sz="68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6800">
                <a:latin typeface="Arial Narrow"/>
                <a:ea typeface="Arial Narrow"/>
                <a:cs typeface="Arial Narrow"/>
                <a:sym typeface="Arial Narrow"/>
              </a:rPr>
              <a:t>krew z wodą ciecze.</a:t>
            </a:r>
            <a:endParaRPr sz="68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22916812bb3_0_100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7000">
                <a:latin typeface="Arial Narrow"/>
                <a:ea typeface="Arial Narrow"/>
                <a:cs typeface="Arial Narrow"/>
                <a:sym typeface="Arial Narrow"/>
              </a:rPr>
              <a:t>O Jezusie mój!</a:t>
            </a:r>
            <a:endParaRPr sz="7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7000">
                <a:latin typeface="Arial Narrow"/>
                <a:ea typeface="Arial Narrow"/>
                <a:cs typeface="Arial Narrow"/>
                <a:sym typeface="Arial Narrow"/>
              </a:rPr>
              <a:t>Drogi skarbie mój!</a:t>
            </a:r>
            <a:endParaRPr sz="7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7000">
                <a:latin typeface="Arial Narrow"/>
                <a:ea typeface="Arial Narrow"/>
                <a:cs typeface="Arial Narrow"/>
                <a:sym typeface="Arial Narrow"/>
              </a:rPr>
              <a:t>Obnażony, zekrwawiony,</a:t>
            </a:r>
            <a:endParaRPr sz="7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7000">
                <a:latin typeface="Arial Narrow"/>
                <a:ea typeface="Arial Narrow"/>
                <a:cs typeface="Arial Narrow"/>
                <a:sym typeface="Arial Narrow"/>
              </a:rPr>
              <a:t>o Jezusie mój!</a:t>
            </a:r>
            <a:endParaRPr sz="70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29fa068403_0_0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7000">
                <a:latin typeface="Arial Narrow"/>
                <a:ea typeface="Arial Narrow"/>
                <a:cs typeface="Arial Narrow"/>
                <a:sym typeface="Arial Narrow"/>
              </a:rPr>
              <a:t>O Jezusie mój!</a:t>
            </a:r>
            <a:endParaRPr sz="7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7000">
                <a:latin typeface="Arial Narrow"/>
                <a:ea typeface="Arial Narrow"/>
                <a:cs typeface="Arial Narrow"/>
                <a:sym typeface="Arial Narrow"/>
              </a:rPr>
              <a:t>Drogi skarbie mój!</a:t>
            </a:r>
            <a:endParaRPr sz="7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7000">
                <a:latin typeface="Arial Narrow"/>
                <a:ea typeface="Arial Narrow"/>
                <a:cs typeface="Arial Narrow"/>
                <a:sym typeface="Arial Narrow"/>
              </a:rPr>
              <a:t>Obnażony, zekrwawiony,</a:t>
            </a:r>
            <a:endParaRPr sz="7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7000">
                <a:latin typeface="Arial Narrow"/>
                <a:ea typeface="Arial Narrow"/>
                <a:cs typeface="Arial Narrow"/>
                <a:sym typeface="Arial Narrow"/>
              </a:rPr>
              <a:t>o Jezusie mój!</a:t>
            </a:r>
            <a:endParaRPr sz="70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22916812bb3_0_104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6900">
                <a:latin typeface="Arial Narrow"/>
                <a:ea typeface="Arial Narrow"/>
                <a:cs typeface="Arial Narrow"/>
                <a:sym typeface="Arial Narrow"/>
              </a:rPr>
              <a:t>15. Tak wszystko godnie,</a:t>
            </a:r>
            <a:endParaRPr sz="69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6900">
                <a:latin typeface="Arial Narrow"/>
                <a:ea typeface="Arial Narrow"/>
                <a:cs typeface="Arial Narrow"/>
                <a:sym typeface="Arial Narrow"/>
              </a:rPr>
              <a:t>grzechy i zbrodnie,</a:t>
            </a:r>
            <a:endParaRPr sz="69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6900">
                <a:latin typeface="Arial Narrow"/>
                <a:ea typeface="Arial Narrow"/>
                <a:cs typeface="Arial Narrow"/>
                <a:sym typeface="Arial Narrow"/>
              </a:rPr>
              <a:t>Spłukać i zagasić mogą</a:t>
            </a:r>
            <a:endParaRPr sz="69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6900">
                <a:latin typeface="Arial Narrow"/>
                <a:ea typeface="Arial Narrow"/>
                <a:cs typeface="Arial Narrow"/>
                <a:sym typeface="Arial Narrow"/>
              </a:rPr>
              <a:t>piekielne ognie.</a:t>
            </a:r>
            <a:endParaRPr sz="69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22916812bb3_0_108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7000">
                <a:latin typeface="Arial Narrow"/>
                <a:ea typeface="Arial Narrow"/>
                <a:cs typeface="Arial Narrow"/>
                <a:sym typeface="Arial Narrow"/>
              </a:rPr>
              <a:t>O Jezusie mój!</a:t>
            </a:r>
            <a:endParaRPr sz="7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7000">
                <a:latin typeface="Arial Narrow"/>
                <a:ea typeface="Arial Narrow"/>
                <a:cs typeface="Arial Narrow"/>
                <a:sym typeface="Arial Narrow"/>
              </a:rPr>
              <a:t>Drogi skarbie mój!</a:t>
            </a:r>
            <a:endParaRPr sz="7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7000">
                <a:latin typeface="Arial Narrow"/>
                <a:ea typeface="Arial Narrow"/>
                <a:cs typeface="Arial Narrow"/>
                <a:sym typeface="Arial Narrow"/>
              </a:rPr>
              <a:t>Obnażony, zekrwawiony,</a:t>
            </a:r>
            <a:endParaRPr sz="7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7000">
                <a:latin typeface="Arial Narrow"/>
                <a:ea typeface="Arial Narrow"/>
                <a:cs typeface="Arial Narrow"/>
                <a:sym typeface="Arial Narrow"/>
              </a:rPr>
              <a:t>o Jezusie mój!</a:t>
            </a:r>
            <a:endParaRPr sz="70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2916812bb3_0_0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6600">
                <a:latin typeface="Arial Narrow"/>
                <a:ea typeface="Arial Narrow"/>
                <a:cs typeface="Arial Narrow"/>
                <a:sym typeface="Arial Narrow"/>
              </a:rPr>
              <a:t>2. Smutku nie mało,</a:t>
            </a:r>
            <a:endParaRPr sz="6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6600">
                <a:latin typeface="Arial Narrow"/>
                <a:ea typeface="Arial Narrow"/>
                <a:cs typeface="Arial Narrow"/>
                <a:sym typeface="Arial Narrow"/>
              </a:rPr>
              <a:t>duszę i ciało,</a:t>
            </a:r>
            <a:endParaRPr sz="6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6600">
                <a:latin typeface="Arial Narrow"/>
                <a:ea typeface="Arial Narrow"/>
                <a:cs typeface="Arial Narrow"/>
                <a:sym typeface="Arial Narrow"/>
              </a:rPr>
              <a:t>Tamże krwawymi kroplami</a:t>
            </a:r>
            <a:endParaRPr sz="6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6600">
                <a:latin typeface="Arial Narrow"/>
                <a:ea typeface="Arial Narrow"/>
                <a:cs typeface="Arial Narrow"/>
                <a:sym typeface="Arial Narrow"/>
              </a:rPr>
              <a:t>spływać musiało.</a:t>
            </a:r>
            <a:endParaRPr sz="66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2916812bb3_0_4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7000">
                <a:latin typeface="Arial Narrow"/>
                <a:ea typeface="Arial Narrow"/>
                <a:cs typeface="Arial Narrow"/>
                <a:sym typeface="Arial Narrow"/>
              </a:rPr>
              <a:t>O Jezusie mój!</a:t>
            </a:r>
            <a:endParaRPr sz="7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7000">
                <a:latin typeface="Arial Narrow"/>
                <a:ea typeface="Arial Narrow"/>
                <a:cs typeface="Arial Narrow"/>
                <a:sym typeface="Arial Narrow"/>
              </a:rPr>
              <a:t>Drogi skarbie mój!</a:t>
            </a:r>
            <a:endParaRPr sz="7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7000">
                <a:latin typeface="Arial Narrow"/>
                <a:ea typeface="Arial Narrow"/>
                <a:cs typeface="Arial Narrow"/>
                <a:sym typeface="Arial Narrow"/>
              </a:rPr>
              <a:t>Obnażony, zekrwawiony,</a:t>
            </a:r>
            <a:endParaRPr sz="7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7000">
                <a:latin typeface="Arial Narrow"/>
                <a:ea typeface="Arial Narrow"/>
                <a:cs typeface="Arial Narrow"/>
                <a:sym typeface="Arial Narrow"/>
              </a:rPr>
              <a:t>o Jezusie mój!</a:t>
            </a:r>
            <a:endParaRPr sz="70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22916812bb3_0_8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7500">
                <a:latin typeface="Arial Narrow"/>
                <a:ea typeface="Arial Narrow"/>
                <a:cs typeface="Arial Narrow"/>
                <a:sym typeface="Arial Narrow"/>
              </a:rPr>
              <a:t>3. Tajną zapłatą,</a:t>
            </a:r>
            <a:endParaRPr sz="75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7500">
                <a:latin typeface="Arial Narrow"/>
                <a:ea typeface="Arial Narrow"/>
                <a:cs typeface="Arial Narrow"/>
                <a:sym typeface="Arial Narrow"/>
              </a:rPr>
              <a:t>Judasz złym bratom,</a:t>
            </a:r>
            <a:endParaRPr sz="75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7500">
                <a:latin typeface="Arial Narrow"/>
                <a:ea typeface="Arial Narrow"/>
                <a:cs typeface="Arial Narrow"/>
                <a:sym typeface="Arial Narrow"/>
              </a:rPr>
              <a:t>Wydał na męki Jezusa</a:t>
            </a:r>
            <a:endParaRPr sz="75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7500">
                <a:latin typeface="Arial Narrow"/>
                <a:ea typeface="Arial Narrow"/>
                <a:cs typeface="Arial Narrow"/>
                <a:sym typeface="Arial Narrow"/>
              </a:rPr>
              <a:t>żydom i katom.</a:t>
            </a:r>
            <a:endParaRPr sz="75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22916812bb3_0_12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7000">
                <a:latin typeface="Arial Narrow"/>
                <a:ea typeface="Arial Narrow"/>
                <a:cs typeface="Arial Narrow"/>
                <a:sym typeface="Arial Narrow"/>
              </a:rPr>
              <a:t>O Jezusie mój!</a:t>
            </a:r>
            <a:endParaRPr sz="7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7000">
                <a:latin typeface="Arial Narrow"/>
                <a:ea typeface="Arial Narrow"/>
                <a:cs typeface="Arial Narrow"/>
                <a:sym typeface="Arial Narrow"/>
              </a:rPr>
              <a:t>Drogi skarbie mój!</a:t>
            </a:r>
            <a:endParaRPr sz="7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7000">
                <a:latin typeface="Arial Narrow"/>
                <a:ea typeface="Arial Narrow"/>
                <a:cs typeface="Arial Narrow"/>
                <a:sym typeface="Arial Narrow"/>
              </a:rPr>
              <a:t>Obnażony, zekrwawiony,</a:t>
            </a:r>
            <a:endParaRPr sz="7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7000">
                <a:latin typeface="Arial Narrow"/>
                <a:ea typeface="Arial Narrow"/>
                <a:cs typeface="Arial Narrow"/>
                <a:sym typeface="Arial Narrow"/>
              </a:rPr>
              <a:t>o Jezusie mój!</a:t>
            </a:r>
            <a:endParaRPr sz="70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2916812bb3_0_16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7300">
                <a:latin typeface="Arial Narrow"/>
                <a:ea typeface="Arial Narrow"/>
                <a:cs typeface="Arial Narrow"/>
                <a:sym typeface="Arial Narrow"/>
              </a:rPr>
              <a:t>4. Na rozkaz jego,</a:t>
            </a:r>
            <a:endParaRPr sz="73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7300">
                <a:latin typeface="Arial Narrow"/>
                <a:ea typeface="Arial Narrow"/>
                <a:cs typeface="Arial Narrow"/>
                <a:sym typeface="Arial Narrow"/>
              </a:rPr>
              <a:t>zdrajcy złośnego,</a:t>
            </a:r>
            <a:endParaRPr sz="73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7300">
                <a:latin typeface="Arial Narrow"/>
                <a:ea typeface="Arial Narrow"/>
                <a:cs typeface="Arial Narrow"/>
                <a:sym typeface="Arial Narrow"/>
              </a:rPr>
              <a:t>Ręce swoje wyciągnęli</a:t>
            </a:r>
            <a:endParaRPr sz="73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7300">
                <a:latin typeface="Arial Narrow"/>
                <a:ea typeface="Arial Narrow"/>
                <a:cs typeface="Arial Narrow"/>
                <a:sym typeface="Arial Narrow"/>
              </a:rPr>
              <a:t>na niewinnego.</a:t>
            </a:r>
            <a:endParaRPr sz="73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2916812bb3_0_20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7000">
                <a:latin typeface="Arial Narrow"/>
                <a:ea typeface="Arial Narrow"/>
                <a:cs typeface="Arial Narrow"/>
                <a:sym typeface="Arial Narrow"/>
              </a:rPr>
              <a:t>O Jezusie mój!</a:t>
            </a:r>
            <a:endParaRPr sz="7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7000">
                <a:latin typeface="Arial Narrow"/>
                <a:ea typeface="Arial Narrow"/>
                <a:cs typeface="Arial Narrow"/>
                <a:sym typeface="Arial Narrow"/>
              </a:rPr>
              <a:t>Drogi skarbie mój!</a:t>
            </a:r>
            <a:endParaRPr sz="7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7000">
                <a:latin typeface="Arial Narrow"/>
                <a:ea typeface="Arial Narrow"/>
                <a:cs typeface="Arial Narrow"/>
                <a:sym typeface="Arial Narrow"/>
              </a:rPr>
              <a:t>Obnażony, zekrwawiony,</a:t>
            </a:r>
            <a:endParaRPr sz="7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7000">
                <a:latin typeface="Arial Narrow"/>
                <a:ea typeface="Arial Narrow"/>
                <a:cs typeface="Arial Narrow"/>
                <a:sym typeface="Arial Narrow"/>
              </a:rPr>
              <a:t>o Jezusie mój!</a:t>
            </a:r>
            <a:endParaRPr sz="70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