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6858000" cx="9144000"/>
  <p:notesSz cx="6858000" cy="9144000"/>
  <p:embeddedFontLst>
    <p:embeddedFont>
      <p:font typeface="Arial Narrow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41" roundtripDataSignature="AMtx7mjj/ctr2kEKESV0V5Qi2TSktdZe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ArialNarrow-boldItalic.fntdata"/><Relationship Id="rId20" Type="http://schemas.openxmlformats.org/officeDocument/2006/relationships/slide" Target="slides/slide15.xml"/><Relationship Id="rId41" Type="http://customschemas.google.com/relationships/presentationmetadata" Target="meta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ArialNarrow-regular.fntdata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ArialNarrow-italic.fntdata"/><Relationship Id="rId16" Type="http://schemas.openxmlformats.org/officeDocument/2006/relationships/slide" Target="slides/slide11.xml"/><Relationship Id="rId38" Type="http://schemas.openxmlformats.org/officeDocument/2006/relationships/font" Target="fonts/ArialNarrow-bold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2916812bb3_0_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g22916812bb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2916812bb3_0_2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g22916812bb3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2916812bb3_0_3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g22916812bb3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2916812bb3_0_3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22916812bb3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2916812bb3_0_4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22916812bb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2916812bb3_0_4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g22916812bb3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2916812bb3_0_4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g22916812bb3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2916812bb3_0_5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g22916812bb3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2916812bb3_0_5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g22916812bb3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2916812bb3_0_6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g22916812bb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2916812bb3_0_6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g22916812bb3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2916812bb3_0_6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22916812bb3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2916812bb3_0_7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g22916812bb3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2916812bb3_0_7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g22916812bb3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2916812bb3_0_8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g22916812bb3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2916812bb3_0_8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g22916812bb3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2916812bb3_0_8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g22916812bb3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2916812bb3_0_9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g22916812bb3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2916812bb3_0_9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g22916812bb3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2916812bb3_0_10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2" name="Google Shape;192;g22916812bb3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29fa068403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g229fa06840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2916812bb3_0_10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g22916812bb3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2916812bb3_0_10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2" name="Google Shape;202;g22916812bb3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2916812bb3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g22916812bb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2916812bb3_0_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g22916812bb3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2916812bb3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g22916812bb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2916812bb3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22916812bb3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2916812bb3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g22916812bb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2916812bb3_0_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g22916812bb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b="1" sz="6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" name="Google Shape;11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8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0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10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2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6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6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Klęczy w Ogrójcu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2916812bb3_0_2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5. Gdy Go prowadzą,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Tak sobie radzą,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Że go na śmierć Piłatowi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osądzić dadzą.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2916812bb3_0_2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2916812bb3_0_3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6. Skargi zmyślają,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świadki stawiają,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Policzki ciężkie zadają,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400">
                <a:latin typeface="Arial Narrow"/>
                <a:ea typeface="Arial Narrow"/>
                <a:cs typeface="Arial Narrow"/>
                <a:sym typeface="Arial Narrow"/>
              </a:rPr>
              <a:t>włosy targają.</a:t>
            </a:r>
            <a:endParaRPr sz="7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2916812bb3_0_3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2916812bb3_0_4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600">
                <a:latin typeface="Arial Narrow"/>
                <a:ea typeface="Arial Narrow"/>
                <a:cs typeface="Arial Narrow"/>
                <a:sym typeface="Arial Narrow"/>
              </a:rPr>
              <a:t>7. Stanął związany,</a:t>
            </a:r>
            <a:endParaRPr sz="7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600">
                <a:latin typeface="Arial Narrow"/>
                <a:ea typeface="Arial Narrow"/>
                <a:cs typeface="Arial Narrow"/>
                <a:sym typeface="Arial Narrow"/>
              </a:rPr>
              <a:t>Jezus kochany,</a:t>
            </a:r>
            <a:endParaRPr sz="7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600">
                <a:latin typeface="Arial Narrow"/>
                <a:ea typeface="Arial Narrow"/>
                <a:cs typeface="Arial Narrow"/>
                <a:sym typeface="Arial Narrow"/>
              </a:rPr>
              <a:t>Obłudnemu Piłatowi</a:t>
            </a:r>
            <a:endParaRPr sz="7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600">
                <a:latin typeface="Arial Narrow"/>
                <a:ea typeface="Arial Narrow"/>
                <a:cs typeface="Arial Narrow"/>
                <a:sym typeface="Arial Narrow"/>
              </a:rPr>
              <a:t>na sąd oddany.</a:t>
            </a:r>
            <a:endParaRPr sz="7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2916812bb3_0_4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2916812bb3_0_4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700">
                <a:latin typeface="Arial Narrow"/>
                <a:ea typeface="Arial Narrow"/>
                <a:cs typeface="Arial Narrow"/>
                <a:sym typeface="Arial Narrow"/>
              </a:rPr>
              <a:t>8. Plag sześć tysięcy,</a:t>
            </a:r>
            <a:endParaRPr sz="6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700">
                <a:latin typeface="Arial Narrow"/>
                <a:ea typeface="Arial Narrow"/>
                <a:cs typeface="Arial Narrow"/>
                <a:sym typeface="Arial Narrow"/>
              </a:rPr>
              <a:t>może i więcej,</a:t>
            </a:r>
            <a:endParaRPr sz="6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700">
                <a:latin typeface="Arial Narrow"/>
                <a:ea typeface="Arial Narrow"/>
                <a:cs typeface="Arial Narrow"/>
                <a:sym typeface="Arial Narrow"/>
              </a:rPr>
              <a:t>Otrzymał przy biczowaniu</a:t>
            </a:r>
            <a:endParaRPr sz="6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700">
                <a:latin typeface="Arial Narrow"/>
                <a:ea typeface="Arial Narrow"/>
                <a:cs typeface="Arial Narrow"/>
                <a:sym typeface="Arial Narrow"/>
              </a:rPr>
              <a:t>Jezus Cierpiący.</a:t>
            </a:r>
            <a:endParaRPr sz="6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2916812bb3_0_5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916812bb3_0_5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900">
                <a:latin typeface="Arial Narrow"/>
                <a:ea typeface="Arial Narrow"/>
                <a:cs typeface="Arial Narrow"/>
                <a:sym typeface="Arial Narrow"/>
              </a:rPr>
              <a:t>9. Złość katów wściekła,</a:t>
            </a:r>
            <a:endParaRPr sz="5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900">
                <a:latin typeface="Arial Narrow"/>
                <a:ea typeface="Arial Narrow"/>
                <a:cs typeface="Arial Narrow"/>
                <a:sym typeface="Arial Narrow"/>
              </a:rPr>
              <a:t>tak Go usiekła,</a:t>
            </a:r>
            <a:endParaRPr sz="5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900">
                <a:latin typeface="Arial Narrow"/>
                <a:ea typeface="Arial Narrow"/>
                <a:cs typeface="Arial Narrow"/>
                <a:sym typeface="Arial Narrow"/>
              </a:rPr>
              <a:t>że krew z Najświętszego Ciała</a:t>
            </a:r>
            <a:endParaRPr sz="5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900">
                <a:latin typeface="Arial Narrow"/>
                <a:ea typeface="Arial Narrow"/>
                <a:cs typeface="Arial Narrow"/>
                <a:sym typeface="Arial Narrow"/>
              </a:rPr>
              <a:t>strumieniem ciekła.</a:t>
            </a:r>
            <a:endParaRPr sz="59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2916812bb3_0_6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1. Klęczy w Ogrójcu,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Modli się Ojcu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bo ten kielich wielką boleść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uczynił w sercu.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2916812bb3_0_6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10. Z ciernia koronę,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na każdą stronę,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Gwałtem na głowę wciskają,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rany zadają.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2916812bb3_0_6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2916812bb3_0_7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11. Wnet obnażone,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ciało zranione,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Tępymi gwoźdźmi na krzyżu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jest zawieszone.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2916812bb3_0_7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2916812bb3_0_8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12. Stwórcę swojego,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konającego,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Wszelkie stworzenie płakało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pod krzyżem Jego.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2916812bb3_0_8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916812bb3_0_8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13. Góry i skały,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żalem się rwały,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a promienie słońca prawie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200">
                <a:latin typeface="Arial Narrow"/>
                <a:ea typeface="Arial Narrow"/>
                <a:cs typeface="Arial Narrow"/>
                <a:sym typeface="Arial Narrow"/>
              </a:rPr>
              <a:t>świecić przestały.</a:t>
            </a:r>
            <a:endParaRPr sz="6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2916812bb3_0_9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2916812bb3_0_9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800">
                <a:latin typeface="Arial Narrow"/>
                <a:ea typeface="Arial Narrow"/>
                <a:cs typeface="Arial Narrow"/>
                <a:sym typeface="Arial Narrow"/>
              </a:rPr>
              <a:t>14. Obróć swe oczy,</a:t>
            </a:r>
            <a:endParaRPr sz="6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800">
                <a:latin typeface="Arial Narrow"/>
                <a:ea typeface="Arial Narrow"/>
                <a:cs typeface="Arial Narrow"/>
                <a:sym typeface="Arial Narrow"/>
              </a:rPr>
              <a:t>grzeszny człowiecze,</a:t>
            </a:r>
            <a:endParaRPr sz="6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800">
                <a:latin typeface="Arial Narrow"/>
                <a:ea typeface="Arial Narrow"/>
                <a:cs typeface="Arial Narrow"/>
                <a:sym typeface="Arial Narrow"/>
              </a:rPr>
              <a:t>Oto jeszcze z Boku Jego,</a:t>
            </a:r>
            <a:endParaRPr sz="6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800">
                <a:latin typeface="Arial Narrow"/>
                <a:ea typeface="Arial Narrow"/>
                <a:cs typeface="Arial Narrow"/>
                <a:sym typeface="Arial Narrow"/>
              </a:rPr>
              <a:t>krew z wodą ciecze.</a:t>
            </a:r>
            <a:endParaRPr sz="6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2916812bb3_0_10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9fa068403_0_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2916812bb3_0_10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15. Tak wszystko godnie,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grzechy i zbrodnie,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Spłukać i zagasić mogą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piekielne ognie.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2916812bb3_0_10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2916812bb3_0_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600">
                <a:latin typeface="Arial Narrow"/>
                <a:ea typeface="Arial Narrow"/>
                <a:cs typeface="Arial Narrow"/>
                <a:sym typeface="Arial Narrow"/>
              </a:rPr>
              <a:t>2. Smutku nie mało,</a:t>
            </a:r>
            <a:endParaRPr sz="6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600">
                <a:latin typeface="Arial Narrow"/>
                <a:ea typeface="Arial Narrow"/>
                <a:cs typeface="Arial Narrow"/>
                <a:sym typeface="Arial Narrow"/>
              </a:rPr>
              <a:t>duszę i ciało,</a:t>
            </a:r>
            <a:endParaRPr sz="6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600">
                <a:latin typeface="Arial Narrow"/>
                <a:ea typeface="Arial Narrow"/>
                <a:cs typeface="Arial Narrow"/>
                <a:sym typeface="Arial Narrow"/>
              </a:rPr>
              <a:t>Tamże krwawymi kroplami</a:t>
            </a:r>
            <a:endParaRPr sz="6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600">
                <a:latin typeface="Arial Narrow"/>
                <a:ea typeface="Arial Narrow"/>
                <a:cs typeface="Arial Narrow"/>
                <a:sym typeface="Arial Narrow"/>
              </a:rPr>
              <a:t>spływać musiało.</a:t>
            </a:r>
            <a:endParaRPr sz="6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916812bb3_0_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2916812bb3_0_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500">
                <a:latin typeface="Arial Narrow"/>
                <a:ea typeface="Arial Narrow"/>
                <a:cs typeface="Arial Narrow"/>
                <a:sym typeface="Arial Narrow"/>
              </a:rPr>
              <a:t>3. Tajną zapłatą,</a:t>
            </a:r>
            <a:endParaRPr sz="7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500">
                <a:latin typeface="Arial Narrow"/>
                <a:ea typeface="Arial Narrow"/>
                <a:cs typeface="Arial Narrow"/>
                <a:sym typeface="Arial Narrow"/>
              </a:rPr>
              <a:t>Judasz złym bratom,</a:t>
            </a:r>
            <a:endParaRPr sz="7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500">
                <a:latin typeface="Arial Narrow"/>
                <a:ea typeface="Arial Narrow"/>
                <a:cs typeface="Arial Narrow"/>
                <a:sym typeface="Arial Narrow"/>
              </a:rPr>
              <a:t>Wydał na męki Jezusa</a:t>
            </a:r>
            <a:endParaRPr sz="7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500">
                <a:latin typeface="Arial Narrow"/>
                <a:ea typeface="Arial Narrow"/>
                <a:cs typeface="Arial Narrow"/>
                <a:sym typeface="Arial Narrow"/>
              </a:rPr>
              <a:t>żydom i katom.</a:t>
            </a:r>
            <a:endParaRPr sz="7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2916812bb3_0_1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2916812bb3_0_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300">
                <a:latin typeface="Arial Narrow"/>
                <a:ea typeface="Arial Narrow"/>
                <a:cs typeface="Arial Narrow"/>
                <a:sym typeface="Arial Narrow"/>
              </a:rPr>
              <a:t>4. Na rozkaz jego,</a:t>
            </a:r>
            <a:endParaRPr sz="7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300">
                <a:latin typeface="Arial Narrow"/>
                <a:ea typeface="Arial Narrow"/>
                <a:cs typeface="Arial Narrow"/>
                <a:sym typeface="Arial Narrow"/>
              </a:rPr>
              <a:t>zdrajcy złośnego,</a:t>
            </a:r>
            <a:endParaRPr sz="7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300">
                <a:latin typeface="Arial Narrow"/>
                <a:ea typeface="Arial Narrow"/>
                <a:cs typeface="Arial Narrow"/>
                <a:sym typeface="Arial Narrow"/>
              </a:rPr>
              <a:t>Ręce swoje wyciągnęli</a:t>
            </a:r>
            <a:endParaRPr sz="7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300">
                <a:latin typeface="Arial Narrow"/>
                <a:ea typeface="Arial Narrow"/>
                <a:cs typeface="Arial Narrow"/>
                <a:sym typeface="Arial Narrow"/>
              </a:rPr>
              <a:t>na niewinnego.</a:t>
            </a:r>
            <a:endParaRPr sz="7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2916812bb3_0_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Drogi skarbie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Obnażony, zekrwawiony,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o Jezusie mój!</a:t>
            </a:r>
            <a:endParaRPr sz="7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