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858000" cy="9144000"/>
  <p:embeddedFontLst>
    <p:embeddedFont>
      <p:font typeface="Arial Narrow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9" roundtripDataSignature="AMtx7miSn8LeBSHdgTmOgrHsQBq7o+cq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regular.fntdata"/><Relationship Id="rId14" Type="http://schemas.openxmlformats.org/officeDocument/2006/relationships/slide" Target="slides/slide9.xml"/><Relationship Id="rId17" Type="http://schemas.openxmlformats.org/officeDocument/2006/relationships/font" Target="fonts/ArialNarrow-italic.fntdata"/><Relationship Id="rId16" Type="http://schemas.openxmlformats.org/officeDocument/2006/relationships/font" Target="fonts/ArialNarrow-bold.fntdata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font" Target="fonts/ArialNarrow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59a78fd42c_0_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g159a78fd42c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59a78fd42c_0_1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g159a78fd42c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b="1" sz="60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1" name="Google Shape;11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8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0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4" name="Google Shape;14;p10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5" name="Google Shape;15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1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2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2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4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5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6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6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6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6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7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Kto się w opiekę odda Pannie Świętej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(mel. Kto się w opiekę)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Kto się w opiekę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odda Pannie Świętej,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Niech ma ufanie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w potrzebie zaczętéj.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Śmiele zawoła: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obroń mnie Maryja,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Wnet straszna trwoga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przez jéj pomoc mija.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Dla ciebie ona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wszystkie sidła zetrze,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I zaraźliwe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odwróci powietrze,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W cieniu swych skrzydeł zachowa cię wiecznie,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W bractwie Maryi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ulężesz bezpiecznie.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300">
                <a:latin typeface="Arial Narrow"/>
                <a:ea typeface="Arial Narrow"/>
                <a:cs typeface="Arial Narrow"/>
                <a:sym typeface="Arial Narrow"/>
              </a:rPr>
              <a:t>Wojska w twych oczach niezliczone padną,</a:t>
            </a:r>
            <a:br>
              <a:rPr lang="pl" sz="53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300">
                <a:latin typeface="Arial Narrow"/>
                <a:ea typeface="Arial Narrow"/>
                <a:cs typeface="Arial Narrow"/>
                <a:sym typeface="Arial Narrow"/>
              </a:rPr>
              <a:t>Dziwnym zastępem,</a:t>
            </a:r>
            <a:br>
              <a:rPr lang="pl" sz="53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300">
                <a:latin typeface="Arial Narrow"/>
                <a:ea typeface="Arial Narrow"/>
                <a:cs typeface="Arial Narrow"/>
                <a:sym typeface="Arial Narrow"/>
              </a:rPr>
              <a:t>miecz cię ujdzie snadno,</a:t>
            </a:r>
            <a:endParaRPr sz="53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300">
                <a:latin typeface="Arial Narrow"/>
                <a:ea typeface="Arial Narrow"/>
                <a:cs typeface="Arial Narrow"/>
                <a:sym typeface="Arial Narrow"/>
              </a:rPr>
              <a:t>Gdy dekret grzesznych</a:t>
            </a:r>
            <a:br>
              <a:rPr lang="pl" sz="53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300">
                <a:latin typeface="Arial Narrow"/>
                <a:ea typeface="Arial Narrow"/>
                <a:cs typeface="Arial Narrow"/>
                <a:sym typeface="Arial Narrow"/>
              </a:rPr>
              <a:t>wyjdzie sprawiedliwy.</a:t>
            </a:r>
            <a:br>
              <a:rPr lang="pl" sz="53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300">
                <a:latin typeface="Arial Narrow"/>
                <a:ea typeface="Arial Narrow"/>
                <a:cs typeface="Arial Narrow"/>
                <a:sym typeface="Arial Narrow"/>
              </a:rPr>
              <a:t>Sługo Maryi,</a:t>
            </a:r>
            <a:br>
              <a:rPr lang="pl" sz="53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300">
                <a:latin typeface="Arial Narrow"/>
                <a:ea typeface="Arial Narrow"/>
                <a:cs typeface="Arial Narrow"/>
                <a:sym typeface="Arial Narrow"/>
              </a:rPr>
              <a:t>zostaniesz szczęśliwy.</a:t>
            </a:r>
            <a:endParaRPr sz="53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Iżeś rzekł Pannie: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tyś nadzieja moja,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Tyś Matko Boska,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dawczyni pokoja.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Nie dostąpi cię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żadna zła przygoda,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Ani się znajdzie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w domu twoim szkoda.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200">
                <a:latin typeface="Arial Narrow"/>
                <a:ea typeface="Arial Narrow"/>
                <a:cs typeface="Arial Narrow"/>
                <a:sym typeface="Arial Narrow"/>
              </a:rPr>
              <a:t>Będąc Anielską</a:t>
            </a:r>
            <a:br>
              <a:rPr lang="pl" sz="52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200">
                <a:latin typeface="Arial Narrow"/>
                <a:ea typeface="Arial Narrow"/>
                <a:cs typeface="Arial Narrow"/>
                <a:sym typeface="Arial Narrow"/>
              </a:rPr>
              <a:t>Królową na niebie,</a:t>
            </a:r>
            <a:br>
              <a:rPr lang="pl" sz="52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200">
                <a:latin typeface="Arial Narrow"/>
                <a:ea typeface="Arial Narrow"/>
                <a:cs typeface="Arial Narrow"/>
                <a:sym typeface="Arial Narrow"/>
              </a:rPr>
              <a:t>Każe Orszakom</a:t>
            </a:r>
            <a:br>
              <a:rPr lang="pl" sz="52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200">
                <a:latin typeface="Arial Narrow"/>
                <a:ea typeface="Arial Narrow"/>
                <a:cs typeface="Arial Narrow"/>
                <a:sym typeface="Arial Narrow"/>
              </a:rPr>
              <a:t>aby zawsze ciebie,</a:t>
            </a:r>
            <a:endParaRPr sz="52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200">
                <a:latin typeface="Arial Narrow"/>
                <a:ea typeface="Arial Narrow"/>
                <a:cs typeface="Arial Narrow"/>
                <a:sym typeface="Arial Narrow"/>
              </a:rPr>
              <a:t>Na rękach swoich</a:t>
            </a:r>
            <a:br>
              <a:rPr lang="pl" sz="52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200">
                <a:latin typeface="Arial Narrow"/>
                <a:ea typeface="Arial Narrow"/>
                <a:cs typeface="Arial Narrow"/>
                <a:sym typeface="Arial Narrow"/>
              </a:rPr>
              <a:t>nosząc piastowali,</a:t>
            </a:r>
            <a:br>
              <a:rPr lang="pl" sz="52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200">
                <a:latin typeface="Arial Narrow"/>
                <a:ea typeface="Arial Narrow"/>
                <a:cs typeface="Arial Narrow"/>
                <a:sym typeface="Arial Narrow"/>
              </a:rPr>
              <a:t>Najmniejszéj krzywdy</a:t>
            </a:r>
            <a:br>
              <a:rPr lang="pl" sz="52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200">
                <a:latin typeface="Arial Narrow"/>
                <a:ea typeface="Arial Narrow"/>
                <a:cs typeface="Arial Narrow"/>
                <a:sym typeface="Arial Narrow"/>
              </a:rPr>
              <a:t>czynić ci nie dali.</a:t>
            </a:r>
            <a:endParaRPr sz="52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Będziesz miał w ręku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węże i gadziny,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Przecie te każdéj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zwyciężysz godziny,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I lwa osiodłasz,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smoka wędzidłami,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Szatana zetrzesz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własnymi nogami.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59a78fd42c_0_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Słuchaj coś mówi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Maryja z litości: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Kto mi rad służy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z szczeréj uprzejmości,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Biorę za syna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i w każdym przypadku,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Dozna mnie Matką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i w życia ostatku.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59a78fd42c_0_1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Głos jego u mnie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nie będzie wzgardzony,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Bo i przy śmierci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dozna méj obrony.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Niech pewien będzie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pewien, i zacności,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Przeze mnie przyjdzie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do téj szczęśliwości.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