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b323c96fe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5b323c96f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6dcba077cb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6dcba077c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6dc688de14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6dc688de1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6dcba077cb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6dcba077c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6dcba077cb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6dcba077c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6dcba077cb_0_1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6dcba077c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dcba077cb_0_1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6dcba077cb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6dcba077cb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6dcba077c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8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MAGNIFICAT</a:t>
            </a:r>
            <a:endParaRPr b="1" sz="8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(zwrotki wykonywane</a:t>
            </a:r>
            <a:b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i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na przemian z chórem)</a:t>
            </a:r>
            <a:endParaRPr b="1" i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1. Uwielbiaj </a:t>
            </a:r>
            <a:r>
              <a:rPr b="1" lang="pl" sz="6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✠</a:t>
            </a:r>
            <a: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duszo moja sławę Pana mego,</a:t>
            </a:r>
            <a:endParaRPr b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chwal Boga Stworzyciela tak bardzo dobrego.</a:t>
            </a:r>
            <a:endParaRPr b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3. Bo mile przyjąć raczył swej sługi pokorę,</a:t>
            </a:r>
            <a:endParaRPr b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łaskawym okiem</a:t>
            </a:r>
            <a: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wejrzał</a:t>
            </a:r>
            <a:b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na Dawida córę.</a:t>
            </a:r>
            <a:endParaRPr b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5. Bo wielkimi darami uczczonam od Tego,</a:t>
            </a:r>
            <a:endParaRPr b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którego moc przedziwna, święte Imię Jego.</a:t>
            </a:r>
            <a:endParaRPr b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7. Na cały świat</a:t>
            </a:r>
            <a:b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pokazał moc swych</a:t>
            </a:r>
            <a:b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ramion świętych,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rozproszył dumne myśli głów pychą nadętych.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9. Głodnych nasycił hojnie</a:t>
            </a:r>
            <a:b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 w dobra spanoszył,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bogaczów z niczym puścił</a:t>
            </a:r>
            <a:b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 nędznie rozproszył.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11. Wypełnił, co był przyrzekł niegdyś</a:t>
            </a:r>
            <a:b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ojcom naszym,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Abrahamowi z potomstwem jego wiecznym czasem.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13. Jak była na początku, tak zawsze niech będzie,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teraz i na wiek wieków niechaj słynie wszędzie.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