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embeddedFontLst>
    <p:embeddedFont>
      <p:font typeface="Arial Narrow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bold.fntdata"/><Relationship Id="rId16" Type="http://schemas.openxmlformats.org/officeDocument/2006/relationships/font" Target="fonts/ArialNarrow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bold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6da08f7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6da08f7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dad2b785c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dad2b785c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8dad2b785c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8dad2b78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8dad2b785c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8dad2b785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dad2b785c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8dad2b785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dad2b785c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8dad2b785c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8dad2b785c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8dad2b785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dad2b785c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8dad2b785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8dad2b785c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8dad2b785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dad2b785c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dad2b785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Matko słuchająca Boga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próśb naszych, Rodzicielko Słowa, łaską obdarzona.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Jakeś Jakubowi, przodkom uprosiła i nam dziś wybłagaj dary i Jezusa!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Ref.: Skarbnico nadziei, Królowo Pokoju, prowadź nas do Syna i naucz wierności.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rzeszowskiej krainie i całej Ojczyźnie bądź Orędowniczką teraz i na zawsze!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Ref.: Skarbnico nadziei, Królowo Pokoju, prowadź nas do Syna i naucz wierności.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rzeszowskiej krainie i całej Ojczyźnie bądź Orędowniczką teraz i na zawsze!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2</a:t>
            </a: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 Matko podnosząca złamanych na duchu, w sercu poranionym Chrystusa widząca. Choroby i skargi zanurz w Ewangelii, przez zdrój Eucharystii do Zbawcy zaprowadź!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Ref.: Skarbnico nadziei, Królowo Pokoju, prowadź nas do Syna i naucz wierności.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rzeszowskiej krainie i całej Ojczyźnie bądź Orędowniczką teraz i na zawsze!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</a:t>
            </a: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 Matko z Bożym Synem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modlitwy bogata, broń Rzeszów i Polskę przed wroga napaścią. Różo miłosierdzia, Uczennico Pana, cicha Służebnico wskazuj światło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nieba!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Ref.: Skarbnico nadziei, Królowo Pokoju, prowadź nas do Syna i naucz wierności. 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rzeszowskiej krainie i całej Ojczyźnie bądź Orędowniczką teraz i na zawsze!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4</a:t>
            </a: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 Matko coś wybrała to miejsce niezwykłe, szukającym drogi pokaż dobre szlaki. Różaniec, pokutę, poleć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z wielką troską, Królowo Pokoju wzmocnij naszą wiarę!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Ref.: Skarbnico nadziei, Królowo Pokoju, prowadź nas do Syna i naucz wierności.</a:t>
            </a:r>
            <a:b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 rzeszowskiej krainie i całej Ojczyźnie bądź Orędowniczką teraz i na zawsze!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</a:t>
            </a:r>
            <a:r>
              <a:rPr b="1" lang="pl" sz="58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 Matko najpiękniejsza Ojca niebieskiego, sławiąca Jezusa i Ducha Świętego. Piastunko wolności Kościół kochająca, Twoim Magnificat deszcz cudów upraszaj!</a:t>
            </a:r>
            <a:endParaRPr b="1" sz="58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