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Arial Narr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593cadb502_0_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593cadb502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5a347b459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5a347b45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200">
                <a:latin typeface="Arial Narrow"/>
                <a:ea typeface="Arial Narrow"/>
                <a:cs typeface="Arial Narrow"/>
                <a:sym typeface="Arial Narrow"/>
              </a:rPr>
              <a:t>Missa Dedicationis Ecclesiae</a:t>
            </a:r>
            <a:endParaRPr sz="82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7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7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100">
                <a:latin typeface="Arial Narrow"/>
                <a:ea typeface="Arial Narrow"/>
                <a:cs typeface="Arial Narrow"/>
                <a:sym typeface="Arial Narrow"/>
              </a:rPr>
              <a:t>Bojaźnią przejmuje to miejsce: bo tu jest dom Boży i brama niebios, i zwać się będzie mieszkaniem Boga.</a:t>
            </a:r>
            <a:endParaRPr sz="61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1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100">
                <a:latin typeface="Arial Narrow"/>
                <a:ea typeface="Arial Narrow"/>
                <a:cs typeface="Arial Narrow"/>
                <a:sym typeface="Arial Narrow"/>
              </a:rPr>
              <a:t> Jak miłe są przybytki Twoje, Panie Zastępów! Wzdycha i tęskni dusza moja do przedsionków Pańskich.</a:t>
            </a:r>
            <a:endParaRPr sz="51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100"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51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7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57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6100">
                <a:latin typeface="Arial Narrow"/>
                <a:ea typeface="Arial Narrow"/>
                <a:cs typeface="Arial Narrow"/>
                <a:sym typeface="Arial Narrow"/>
              </a:rPr>
              <a:t>Bojaźnią przejmuje to miejsce: bo tu jest dom Boży i brama niebios, i zwać się będzie mieszkaniem Boga.</a:t>
            </a:r>
            <a:endParaRPr sz="61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6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Bóg uczynił z tego miejsca bez skazy bezcenny znak swojej obecności.</a:t>
            </a:r>
            <a:endParaRPr sz="56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6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 Boże, którego otacza chór Aniołów, wysłuchaj próśb sług Swoich.</a:t>
            </a:r>
            <a:endParaRPr sz="56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 Alleluja, alleluja.</a:t>
            </a:r>
            <a:endParaRPr sz="5600"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 </a:t>
            </a:r>
            <a:r>
              <a:rPr lang="pl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Upadnę na twarz w świętym przybytku Twoim i będę sławił Twe imię.</a:t>
            </a:r>
            <a:endParaRPr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pl">
                <a:solidFill>
                  <a:srgbClr val="000000"/>
                </a:solidFill>
                <a:latin typeface="Arial Narrow"/>
                <a:ea typeface="Arial Narrow"/>
                <a:cs typeface="Arial Narrow"/>
                <a:sym typeface="Arial Narrow"/>
              </a:rPr>
              <a:t>Alleluja.</a:t>
            </a:r>
            <a:endParaRPr>
              <a:solidFill>
                <a:srgbClr val="000000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Ofertorium:</a:t>
            </a:r>
            <a:endParaRPr sz="56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Panie Boże, w szczerości serca mego ochotnie ofiarowałem wszystko.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Widziałem również Twój lud zebrany z wielkim weselem. Boże Izraela, zachowaj tę dobrą wolę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>
                <a:latin typeface="Arial Narrow"/>
                <a:ea typeface="Arial Narrow"/>
                <a:cs typeface="Arial Narrow"/>
                <a:sym typeface="Arial Narrow"/>
              </a:rPr>
              <a:t>Dom mój będzie nazwany domem modlitwy, mówi Pan. Każdy, kto w nim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latin typeface="Arial Narrow"/>
                <a:ea typeface="Arial Narrow"/>
                <a:cs typeface="Arial Narrow"/>
                <a:sym typeface="Arial Narrow"/>
              </a:rPr>
              <a:t>prosi, otrzymuje; a kto szuka, znajduje; a kołaczącemu będzie otworzone.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