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schemas.openxmlformats.org/officeDocument/2006/relationships/slide" Target="slides/slide17.xml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5a6b9799d_0_3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5a6b9799d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d2c9a35067_0_3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d2c9a35067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d2c9a35067_0_4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d2c9a35067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d2c9a35067_0_4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d2c9a35067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d2c9a35067_0_6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d2c9a35067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d2c9a35067_0_5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d2c9a35067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d2c9a35067_0_5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d2c9a35067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d2c9a35067_0_6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d2c9a35067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d2c9a35067_0_7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8" name="Google Shape;128;gd2c9a35067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d2c9a35067_0_7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d2c9a35067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d2c9a35067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Google Shape;56;gd2c9a35067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d2c9a35067_0_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gd2c9a35067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d2c9a35067_0_1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d2c9a35067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d2c9a35067_0_1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d2c9a35067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d2c9a35067_0_2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d2c9a35067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d2c9a35067_0_2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d2c9a35067_0_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d2c9a35067_0_29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d2c9a35067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d2c9a35067_0_3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d2c9a35067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rgbClr val="FFFFFF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b="1"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0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6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4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100" y="290550"/>
            <a:ext cx="8883801" cy="6276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7750" y="511100"/>
            <a:ext cx="8788500" cy="5835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Google Shape;10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2600" y="174800"/>
            <a:ext cx="8778800" cy="6508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6" name="Google Shape;11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3625" y="395200"/>
            <a:ext cx="8976750" cy="606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9675" y="1421775"/>
            <a:ext cx="8864651" cy="4014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575" y="625025"/>
            <a:ext cx="9030850" cy="560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850" y="1607625"/>
            <a:ext cx="8802300" cy="3642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1350" y="1867825"/>
            <a:ext cx="8941300" cy="312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Google Shape;63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000" y="1895700"/>
            <a:ext cx="8926001" cy="3066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2600" y="1877125"/>
            <a:ext cx="8938800" cy="3103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125" y="1951475"/>
            <a:ext cx="8985750" cy="2955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85450" y="87225"/>
            <a:ext cx="7973100" cy="6683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8675" y="347175"/>
            <a:ext cx="8846650" cy="6163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4450" y="88200"/>
            <a:ext cx="8735100" cy="6681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