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d2c9a35067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d2c9a35067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d2c9a35067_0_4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d2c9a35067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d2c9a35067_0_4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d2c9a35067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d2c9a35067_0_6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d2c9a35067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d2c9a35067_0_5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d2c9a35067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d2c9a35067_0_5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d2c9a35067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d2c9a35067_0_6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d2c9a35067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d2c9a35067_0_7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d2c9a35067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d2c9a35067_0_7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d2c9a35067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d2c9a35067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d2c9a3506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d2c9a35067_0_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d2c9a3506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2c9a35067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2c9a3506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d2c9a35067_0_1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d2c9a35067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d2c9a35067_0_2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d2c9a35067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d2c9a35067_0_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d2c9a35067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d2c9a35067_0_2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d2c9a35067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d2c9a35067_0_3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d2c9a35067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100" y="290550"/>
            <a:ext cx="8883801" cy="627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7750" y="511100"/>
            <a:ext cx="8788500" cy="583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600" y="174800"/>
            <a:ext cx="8778800" cy="650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625" y="395200"/>
            <a:ext cx="8976750" cy="606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675" y="1421775"/>
            <a:ext cx="8864651" cy="401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575" y="625025"/>
            <a:ext cx="9030850" cy="560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850" y="1607625"/>
            <a:ext cx="8802300" cy="364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350" y="1867825"/>
            <a:ext cx="8941300" cy="312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000" y="1895700"/>
            <a:ext cx="8926001" cy="306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600" y="1877125"/>
            <a:ext cx="8938800" cy="310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125" y="1951475"/>
            <a:ext cx="8985750" cy="295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450" y="87225"/>
            <a:ext cx="7973100" cy="668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675" y="347175"/>
            <a:ext cx="8846650" cy="616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450" y="88200"/>
            <a:ext cx="8735100" cy="668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