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c9a3506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c9a350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debe61229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debe61229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6debe61229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6debe6122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6debe61229_0_4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6debe61229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6debe61229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6debe6122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6debe61229_0_5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6debe61229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6debe61229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6debe6122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6debe61229_0_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6debe6122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6debe61229_0_6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6debe6122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6debe61229_0_6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6debe61229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6debe61229_0_6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6debe61229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6debe61229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6debe6122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6debe61229_0_7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6debe61229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6debe61229_0_7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6debe61229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6debe61229_0_9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6debe61229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6debe61229_0_9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6debe61229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6debe61229_0_9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6debe61229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6debe61229_0_9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6debe61229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6debe61229_0_10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6debe61229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6debe61229_0_1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6debe61229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6debe61229_0_1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6debe61229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6debe61229_0_1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6debe61229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debe61229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debe6122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6debe61229_0_1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6debe61229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6debe61229_0_12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6debe61229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6debe61229_0_1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6debe6122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6debe61229_0_1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6debe61229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6debe61229_0_13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26debe61229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6debe61229_0_13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6debe61229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6debe61229_0_1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6debe61229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6debe61229_0_1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6debe61229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debe61229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debe6122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6debe61229_0_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6debe6122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6debe61229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6debe6122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debe61229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debe6122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6debe61229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6debe6122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debe61229_0_3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6debe6122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0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3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9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9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0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104525"/>
            <a:ext cx="8839201" cy="26489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77187"/>
            <a:ext cx="8839200" cy="4303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9238" y="1971675"/>
            <a:ext cx="6105525" cy="291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" y="1795463"/>
            <a:ext cx="8077200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888" y="1747838"/>
            <a:ext cx="7134225" cy="336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7725" y="1795463"/>
            <a:ext cx="7448550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41312"/>
            <a:ext cx="8839202" cy="4575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49862"/>
            <a:ext cx="8839199" cy="4558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86450"/>
            <a:ext cx="8839200" cy="448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16125"/>
            <a:ext cx="8839199" cy="44257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263" y="1214438"/>
            <a:ext cx="8753475" cy="44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99338"/>
            <a:ext cx="8839203" cy="46593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74688"/>
            <a:ext cx="8839203" cy="49086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98950"/>
            <a:ext cx="8839197" cy="466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52650"/>
            <a:ext cx="8839198" cy="63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475" y="152400"/>
            <a:ext cx="7797055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01763"/>
            <a:ext cx="8839203" cy="48544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8313" y="1981200"/>
            <a:ext cx="5667375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08388"/>
            <a:ext cx="8839201" cy="4441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26350"/>
            <a:ext cx="8839199" cy="4205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01000"/>
            <a:ext cx="8839201" cy="3656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89088"/>
            <a:ext cx="8839198" cy="5479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43538"/>
            <a:ext cx="8839201" cy="4570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66113"/>
            <a:ext cx="8839201" cy="4125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45388"/>
            <a:ext cx="8839198" cy="3767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03663"/>
            <a:ext cx="8839201" cy="4250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913" y="1643063"/>
            <a:ext cx="8258175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49650"/>
            <a:ext cx="8839200" cy="33587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59713"/>
            <a:ext cx="8839201" cy="3738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49650"/>
            <a:ext cx="8839200" cy="33587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28613"/>
            <a:ext cx="8839201" cy="2800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21800"/>
            <a:ext cx="8839199" cy="3614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22588"/>
            <a:ext cx="8839198" cy="46128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