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2c9a35067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2c9a350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6debe61229_0_4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6debe61229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6debe61229_0_4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6debe6122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6debe61229_0_4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6debe61229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6debe61229_0_5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6debe61229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6debe61229_0_5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6debe61229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6debe61229_0_5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6debe61229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6debe61229_0_6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6debe61229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6debe61229_0_6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6debe61229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6debe61229_0_6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6debe61229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6debe61229_0_6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6debe61229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6debe61229_0_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6debe6122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6debe61229_0_7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6debe61229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6debe61229_0_7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6debe61229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6debe61229_0_9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6debe61229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6debe61229_0_9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6debe61229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6debe61229_0_9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6debe61229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6debe61229_0_9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6debe61229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6debe61229_0_10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26debe61229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6debe61229_0_11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26debe61229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6debe61229_0_11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26debe61229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6debe61229_0_11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26debe61229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6debe61229_0_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6debe61229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6debe61229_0_12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26debe61229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6debe61229_0_12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26debe61229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6debe61229_0_12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26debe61229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6debe61229_0_13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26debe61229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26debe61229_0_13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26debe61229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6debe61229_0_13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26debe61229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6debe61229_0_14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26debe61229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26debe61229_0_14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26debe61229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6debe61229_0_1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6debe6122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6debe61229_0_1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6debe61229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6debe61229_0_2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6debe61229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6debe61229_0_1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6debe61229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6debe61229_0_2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6debe61229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6debe61229_0_3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6debe61229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9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8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4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6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0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3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9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5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9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7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32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30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31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2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104525"/>
            <a:ext cx="8839201" cy="26489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77187"/>
            <a:ext cx="8839200" cy="43036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9238" y="1971675"/>
            <a:ext cx="6105525" cy="2914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400" y="1795463"/>
            <a:ext cx="8077200" cy="3267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4888" y="1747838"/>
            <a:ext cx="7134225" cy="3362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7725" y="1795463"/>
            <a:ext cx="7448550" cy="3267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41312"/>
            <a:ext cx="8839202" cy="45753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49862"/>
            <a:ext cx="8839199" cy="45582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86450"/>
            <a:ext cx="8839200" cy="4485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16125"/>
            <a:ext cx="8839199" cy="44257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5263" y="1214438"/>
            <a:ext cx="8753475" cy="442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099338"/>
            <a:ext cx="8839203" cy="46593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974688"/>
            <a:ext cx="8839203" cy="49086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098950"/>
            <a:ext cx="8839197" cy="466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52650"/>
            <a:ext cx="8839198" cy="635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475" y="152400"/>
            <a:ext cx="7797055" cy="655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001763"/>
            <a:ext cx="8839203" cy="48544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38313" y="1981200"/>
            <a:ext cx="5667375" cy="289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08388"/>
            <a:ext cx="8839201" cy="44412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Google Shape;192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326350"/>
            <a:ext cx="8839199" cy="42052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601000"/>
            <a:ext cx="8839201" cy="3656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689088"/>
            <a:ext cx="8839198" cy="5479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Google Shape;202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43538"/>
            <a:ext cx="8839201" cy="45709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Google Shape;211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366113"/>
            <a:ext cx="8839201" cy="4125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Google Shape;216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45388"/>
            <a:ext cx="8839198" cy="37672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Google Shape;221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303663"/>
            <a:ext cx="8839201" cy="42506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Google Shape;230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2913" y="1643063"/>
            <a:ext cx="8258175" cy="357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749650"/>
            <a:ext cx="8839200" cy="33587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59713"/>
            <a:ext cx="8839201" cy="3738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749650"/>
            <a:ext cx="8839200" cy="33587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028613"/>
            <a:ext cx="8839201" cy="28007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621800"/>
            <a:ext cx="8839199" cy="36144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22588"/>
            <a:ext cx="8839198" cy="46128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