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6debe61229_0_14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6debe61229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9491ce4f0d_0_7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9491ce4f0d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9491ce4f0d_0_7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9491ce4f0d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9491ce4f0d_0_8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9491ce4f0d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9491ce4f0d_0_8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9491ce4f0d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9491ce4f0d_0_8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9491ce4f0d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9491ce4f0d_0_8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9491ce4f0d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9491ce4f0d_0_4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9491ce4f0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9491ce4f0d_0_4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9491ce4f0d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9491ce4f0d_0_5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9491ce4f0d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9491ce4f0d_0_5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9491ce4f0d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9491ce4f0d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9491ce4f0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9491ce4f0d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9491ce4f0d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9491ce4f0d_0_6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9491ce4f0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9491ce4f0d_0_6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9491ce4f0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9491ce4f0d_0_6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9491ce4f0d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9491ce4f0d_0_10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9491ce4f0d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9491ce4f0d_0_1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9491ce4f0d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9491ce4f0d_0_1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9491ce4f0d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9491ce4f0d_0_1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9491ce4f0d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9491ce4f0d_0_1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9491ce4f0d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9491ce4f0d_0_12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9491ce4f0d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9491ce4f0d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9491ce4f0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9491ce4f0d_0_12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9491ce4f0d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9491ce4f0d_0_13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9491ce4f0d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9491ce4f0d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9491ce4f0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9491ce4f0d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9491ce4f0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9491ce4f0d_0_3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9491ce4f0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9491ce4f0d_0_3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9491ce4f0d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9491ce4f0d_0_4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9491ce4f0d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9491ce4f0d_0_7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9491ce4f0d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4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7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3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4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309913"/>
            <a:ext cx="8839198" cy="22381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6775" y="1633538"/>
            <a:ext cx="7410450" cy="359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53463"/>
            <a:ext cx="8839200" cy="43510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73175"/>
            <a:ext cx="8839200" cy="41683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406900"/>
            <a:ext cx="8839200" cy="20442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406900"/>
            <a:ext cx="8839200" cy="20442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406900"/>
            <a:ext cx="8839200" cy="20442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444750"/>
            <a:ext cx="8839200" cy="3968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07775"/>
            <a:ext cx="8839200" cy="4442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847863"/>
            <a:ext cx="8839199" cy="3162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425" y="1719263"/>
            <a:ext cx="8439150" cy="341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209025"/>
            <a:ext cx="8839202" cy="2439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227000"/>
            <a:ext cx="8839198" cy="24039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388588"/>
            <a:ext cx="8839197" cy="20808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774525"/>
            <a:ext cx="8839199" cy="33089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05187"/>
            <a:ext cx="8839198" cy="62476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94438"/>
            <a:ext cx="8839198" cy="42691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94438"/>
            <a:ext cx="8839198" cy="42691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94438"/>
            <a:ext cx="8839198" cy="42691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97550"/>
            <a:ext cx="8839198" cy="4062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156737"/>
            <a:ext cx="8839201" cy="25445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342213"/>
            <a:ext cx="8839198" cy="2173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156175"/>
            <a:ext cx="8839198" cy="2545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83263"/>
            <a:ext cx="8839198" cy="40914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1600" y="1366838"/>
            <a:ext cx="6400800" cy="4124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750" y="1624013"/>
            <a:ext cx="7810500" cy="360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3475" y="1633538"/>
            <a:ext cx="6877050" cy="359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