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83e5ca3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c83e5ca3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c83e5ca3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c83e5ca3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c83e5ca3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c83e5ca3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83e5ca3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c83e5ca3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83e5ca3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ac83e5ca3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c83e5ca3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c83e5ca3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c83e5ca3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c83e5ca3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c83e5ca3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c83e5ca3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83e5ca3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c83e5ca3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c83e5ca3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c83e5ca3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c83e5ca3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ac83e5ca3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c83e5ca3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c83e5ca3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c83e5ca3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c83e5ca3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c83e5ca3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c83e5ca3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c83e5ca3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c83e5ca3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c83e5ca38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ac83e5ca3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c83e5ca3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c83e5ca3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c83e5ca3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ac83e5ca3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ac83e5ca3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ac83e5ca3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c83e5ca3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c83e5ca3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c83e5ca3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ac83e5ca3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c83e5ca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ac83e5ca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c83e5ca3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ac83e5ca3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c83e5ca38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c83e5ca3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c83e5ca3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ac83e5ca3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c83e5ca3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ac83e5ca3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c83e5ca3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ac83e5ca3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83e5ca3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c83e5ca3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c83e5ca3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c83e5ca3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c83e5ca3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c83e5ca3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83e5ca3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c83e5ca3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c83e5ca3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c83e5ca3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c83e5ca3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c83e5ca3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41913"/>
            <a:ext cx="8839200" cy="3659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77638"/>
            <a:ext cx="8839197" cy="378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5188"/>
            <a:ext cx="8839198" cy="4393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1188"/>
            <a:ext cx="8839201" cy="3841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5200"/>
            <a:ext cx="8839201" cy="222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78343"/>
            <a:ext cx="8752356" cy="220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4050"/>
            <a:ext cx="8839201" cy="222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51943"/>
            <a:ext cx="8839201" cy="222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4050"/>
            <a:ext cx="8839201" cy="222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93593"/>
            <a:ext cx="8839201" cy="222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39201" cy="229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04066"/>
            <a:ext cx="8839201" cy="207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3550"/>
            <a:ext cx="8839201" cy="230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13012"/>
            <a:ext cx="8839201" cy="230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3550"/>
            <a:ext cx="8839201" cy="230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13012"/>
            <a:ext cx="8839201" cy="230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39201" cy="230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13012"/>
            <a:ext cx="8839201" cy="230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4663"/>
            <a:ext cx="8839200" cy="205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7650"/>
            <a:ext cx="8839201" cy="230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2875"/>
            <a:ext cx="8839201" cy="3557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9775"/>
            <a:ext cx="8839202" cy="22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96774"/>
            <a:ext cx="8839202" cy="229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1925"/>
            <a:ext cx="8839200" cy="224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54616"/>
            <a:ext cx="8839200" cy="2249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/>
          <p:cNvPicPr preferRelativeResize="0"/>
          <p:nvPr/>
        </p:nvPicPr>
        <p:blipFill rotWithShape="1">
          <a:blip r:embed="rId3">
            <a:alphaModFix/>
          </a:blip>
          <a:srcRect b="0" l="0" r="4979" t="0"/>
          <a:stretch/>
        </p:blipFill>
        <p:spPr>
          <a:xfrm>
            <a:off x="1024088" y="161925"/>
            <a:ext cx="7095825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5050"/>
            <a:ext cx="8839202" cy="445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1650"/>
            <a:ext cx="8839202" cy="426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5113"/>
            <a:ext cx="8839202" cy="417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00" y="1444900"/>
            <a:ext cx="8839199" cy="2253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3000"/>
            <a:ext cx="8839202" cy="433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28588"/>
            <a:ext cx="8839202" cy="408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6475"/>
            <a:ext cx="8839202" cy="4250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5225"/>
            <a:ext cx="8839202" cy="2473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4975"/>
            <a:ext cx="8839198" cy="233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5275"/>
            <a:ext cx="8839203" cy="20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5275"/>
            <a:ext cx="8839203" cy="20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39203" cy="20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77750"/>
            <a:ext cx="8839203" cy="223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6663"/>
            <a:ext cx="8839200" cy="451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