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dab24cf36_0_5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dab24cf36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dab24cf36_0_5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dab24cf3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dab24cf36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dab24cf3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adab24cf36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adab24cf3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dab24cf36_0_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dab24cf3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dab24cf36_0_2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dab24cf3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dab24cf36_0_2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dab24cf3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dab24cf36_0_3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dab24cf36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dab24cf36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dab24cf36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dab24cf36_0_4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dab24cf36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2425" y="2324100"/>
            <a:ext cx="8439150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87463"/>
            <a:ext cx="8839200" cy="4083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88763"/>
            <a:ext cx="8839201" cy="3680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2500" y="2314575"/>
            <a:ext cx="7239000" cy="222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325" y="2252663"/>
            <a:ext cx="7753350" cy="235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341313"/>
            <a:ext cx="8839201" cy="2175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617212"/>
            <a:ext cx="8839200" cy="5623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81838"/>
            <a:ext cx="8839201" cy="3694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37313"/>
            <a:ext cx="8839200" cy="4183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