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dab24cf36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dab24cf36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dab24cf36_0_5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dab24cf3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dab24cf36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dab24cf3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dab24cf36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dab24cf3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dab24cf36_0_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dab24cf3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dab24cf36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dab24cf3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dab24cf36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dab24cf3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dab24cf36_0_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dab24cf36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dab24cf36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dab24cf36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adab24cf36_0_4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adab24cf36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425" y="2324100"/>
            <a:ext cx="8439150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87463"/>
            <a:ext cx="8839200" cy="4083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88763"/>
            <a:ext cx="8839201" cy="36804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2500" y="2314575"/>
            <a:ext cx="7239000" cy="222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325" y="2252663"/>
            <a:ext cx="7753350" cy="235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41313"/>
            <a:ext cx="8839201" cy="2175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17212"/>
            <a:ext cx="8839200" cy="5623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81838"/>
            <a:ext cx="8839201" cy="3694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37313"/>
            <a:ext cx="8839200" cy="41833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