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Arial Narrow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.fntdata"/><Relationship Id="rId11" Type="http://schemas.openxmlformats.org/officeDocument/2006/relationships/slide" Target="slides/slide6.xml"/><Relationship Id="rId22" Type="http://schemas.openxmlformats.org/officeDocument/2006/relationships/font" Target="fonts/ArialNarrow-boldItalic.fntdata"/><Relationship Id="rId10" Type="http://schemas.openxmlformats.org/officeDocument/2006/relationships/slide" Target="slides/slide5.xml"/><Relationship Id="rId21" Type="http://schemas.openxmlformats.org/officeDocument/2006/relationships/font" Target="fonts/ArialNarrow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6bd057a00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6bd057a0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974823703b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974823703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974823703b_0_1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974823703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974823703b_0_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974823703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974823703b_0_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974823703b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f77c4ba31_0_1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f77c4ba31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ef77c4ba31_0_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ef77c4ba31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974823703b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974823703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974823703b_0_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974823703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74823703b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974823703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77c4ba31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ef77c4ba3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ef77c4ba31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ef77c4ba3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ef77c4ba31_0_3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ef77c4ba3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Credo in Deum Patrem omnipótentem, Creatórem caeli et terráe; et in Iésum Chrístum, Filium éius únicum, Dóminum nostrum; qui concéptus est de Spíritu Sancto, natus ex María Vírgine; passus sub Póntio Piláto, crucifíxus, mórtuus, et sepúltus;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Sub Tuum praesidium confugimus sancta Dei Genitrix, nostras deprecationes ne despicias in necessitatibus nostris, sed a periculis cunctis libera nos semper, Virgo gloriosa et benedicta.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Domina nostra, Mediatrix nostra, Advocata nostra, Consolatrix nostra. Tuo Filio nos reconcilia, tuo Filio nos commenda, tuo Filio nos repraesenta.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latin typeface="Arial Narrow"/>
                <a:ea typeface="Arial Narrow"/>
                <a:cs typeface="Arial Narrow"/>
                <a:sym typeface="Arial Narrow"/>
              </a:rPr>
              <a:t>Sancte Michael Archangele, defende nos in proelio; contra nequitiam et insidias diaboli esto praesidium. Imperet illi Deus; supplices deprecamur: </a:t>
            </a:r>
            <a:endParaRPr sz="6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latin typeface="Arial Narrow"/>
                <a:ea typeface="Arial Narrow"/>
                <a:cs typeface="Arial Narrow"/>
                <a:sym typeface="Arial Narrow"/>
              </a:rPr>
              <a:t>tuque, Princeps militiae caelestis, Satanam aliosque spiritus malignos, qui ad perditionem animarum pervagantur in mundo, divina virtute in infernum detrude. Amen</a:t>
            </a:r>
            <a:endParaRPr sz="6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4500">
                <a:latin typeface="Arial Narrow"/>
                <a:ea typeface="Arial Narrow"/>
                <a:cs typeface="Arial Narrow"/>
                <a:sym typeface="Arial Narrow"/>
              </a:rPr>
              <a:t>descéndit ad ínferos; tértia die resurréxit a mórtuis; ascéndit ad caelos, sedet ad déxteram Dei Patris omnipoténtis; inde ventúrus est iudicáre vívos et mortuos. Credo in Spíritum Sanctum; sanctam Ecclésiam cathólicam, sanctórum communiónem; remissiónem peccatórum; carnis resurrectiónem; vitam aetérnam. Amen. </a:t>
            </a:r>
            <a:endParaRPr sz="4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Pater noster, qui es in caelis, sanctificétur nomen túum, adveniat regnum túum, fíat volúntas túa sicut in caélo et in terra. Panem nostrum quotidiánum da nobis hodie;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et dimítte nobis débita nostra, sicut et nos dimíttimus debitóribus nostris, et ne nos indúcas in tentatiónem, sed libera nos a malo. Amen.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0"/>
            <a:ext cx="9144000" cy="659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Ave, María, gratia plena, Dóminus tecum; benedícta tu in muliéribus, et benedíctus fructus ventris túi, Iesus. 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8600">
                <a:latin typeface="Arial Narrow"/>
                <a:ea typeface="Arial Narrow"/>
                <a:cs typeface="Arial Narrow"/>
                <a:sym typeface="Arial Narrow"/>
              </a:rPr>
              <a:t>Sancta María, mater Dei, ora pro nobis peccatóribus, nunc et in hora mortis nóstrae. Amen.</a:t>
            </a:r>
            <a:endParaRPr sz="8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Gloria Patri, et Filio, et Spirítui Sancto,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sicut erat in princípio et nunc et semper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et in saécula saeculórum. Amen.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Domine Jesu, dimitte nobis debita nostra, salva nos ab igne inferiori, perduc in caelum omnes animas, praesertim eas, quae misericordiae tuae maxime indigent.</a:t>
            </a:r>
            <a:endParaRPr sz="6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O Maria sine labe originali concepta, ora pro nobis, qui ad Te confugimus et pro omnibus qui ad Te non confugiunt et praesertim pro inimicis Sanctae Ecclesiae et commendatis Tibi. Amen.</a:t>
            </a:r>
            <a:endParaRPr sz="6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0"/>
            <a:ext cx="9144000" cy="3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O Mario bez grzechu pierworodnego poczęta, módl się za nami, którzy się do ciebie uciekamy i za wszystkimi, którzy się do Ciebie nie usiekają, a zwłaszcza za nieprzyjaciółmi Kościoła Świętego i poleconymi Tobie. Amen. 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