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Arial Narr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8848067007_0_1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8848067007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848067007_0_2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848067007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8848067007_0_3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8848067007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8848067007_0_3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8848067007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8848067007_0_4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8848067007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8848067007_0_4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8848067007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8848067007_0_5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8848067007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b="1" sz="6000">
                <a:solidFill>
                  <a:srgbClr val="FFFFFF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200">
                <a:latin typeface="Arial Narrow"/>
                <a:ea typeface="Arial Narrow"/>
                <a:cs typeface="Arial Narrow"/>
                <a:sym typeface="Arial Narrow"/>
              </a:rPr>
              <a:t>Najświętszą Trójcę</a:t>
            </a:r>
            <a:endParaRPr sz="82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Najświętszą Trójcę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dwaj Serafinowie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Na przemian czcili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głosem Aniołowie,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Wołając: Święty,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Święty, Pan Bóg Święty,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Którego chwalą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wojsk Nieba Zastępy.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Pełne są Nieba,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ziemia Jego chwały,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Śpiewajmyż Bogu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hymn przez wieczność trwały: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Święty nasz Boże,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nad Świętymi Święty,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Którego chwalą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wszystkich wojsk Zastępy.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Trzech świadków mamy: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Ojca, Ducha, Syna,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Że trzy osoby,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a Istność jedyna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Święty jest Ojciec,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Syn Święty, Duch Święty,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Którego chwalą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wszystkich wojsk Zastępy.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Chwała bądź Bogu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w Trójcy jedynemu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Ojcu, Synowi,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Duchowi Świętemu,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Pełne są chwały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Boskiej Niebo, ziemia;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Przyjm tę pieśń. Boże,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od Twego stworzenia.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Ojca i Syna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i Ducha Świętego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Czcząc błogosławmy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do wieku wiecznego,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Godzieneś, Boże,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od nas wiecznej chwały.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Niech Cię wielbimy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przez wiek nieprzetrwały.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Niechaj na ten Dom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od Ojca wiecznego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Zlewa się źródło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pokoju miłego,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Słowo Przedwieczne,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jedyny Syn Boży,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Tego pokoju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niechaj nam przymnoży.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Duchu Najświętszy,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raczże się zmiłować,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Wiecznym pokojem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chciej nas udarować,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Szczęśliwi, którzy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w Domu Twym mieszkają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Niechże Cię, Panie,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wiecznie wychwalają.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