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9144000"/>
  <p:notesSz cx="6858000" cy="9144000"/>
  <p:embeddedFontLst>
    <p:embeddedFont>
      <p:font typeface="Arial Black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ArialBlack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e36da08f76_0_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e36da08f7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802050" y="1994513"/>
            <a:ext cx="7539900" cy="118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0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I NIESZPORY</a:t>
            </a:r>
            <a:endParaRPr sz="800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2499750" y="1254288"/>
            <a:ext cx="4144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5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Tradycyjne</a:t>
            </a:r>
            <a:endParaRPr sz="450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0" y="5190100"/>
            <a:ext cx="9144000" cy="140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40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19:30, 31 X</a:t>
            </a:r>
            <a:endParaRPr sz="400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40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Kościół Św. Krzyża, ul. 3 Maja</a:t>
            </a:r>
            <a:endParaRPr sz="400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0" y="3523750"/>
            <a:ext cx="9144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3600">
                <a:solidFill>
                  <a:srgbClr val="FFB200"/>
                </a:solidFill>
                <a:latin typeface="Arial Black"/>
                <a:ea typeface="Arial Black"/>
                <a:cs typeface="Arial Black"/>
                <a:sym typeface="Arial Black"/>
              </a:rPr>
              <a:t>Uroczystości Wszystkich Świętych</a:t>
            </a:r>
            <a:endParaRPr sz="3600">
              <a:solidFill>
                <a:srgbClr val="FFB20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