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da08f7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da08f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02050" y="1994513"/>
            <a:ext cx="7539900" cy="11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 NIESZPORY</a:t>
            </a:r>
            <a:endParaRPr sz="8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99750" y="1254288"/>
            <a:ext cx="414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5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Tradycyjne</a:t>
            </a:r>
            <a:endParaRPr sz="45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5190100"/>
            <a:ext cx="9144000" cy="14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19:30, 31 X</a:t>
            </a:r>
            <a:endParaRPr sz="4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Kościół Św. Krzyża, ul. 3 Maja</a:t>
            </a:r>
            <a:endParaRPr sz="4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3523750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>
                <a:solidFill>
                  <a:srgbClr val="FFB200"/>
                </a:solidFill>
                <a:latin typeface="Arial Black"/>
                <a:ea typeface="Arial Black"/>
                <a:cs typeface="Arial Black"/>
                <a:sym typeface="Arial Black"/>
              </a:rPr>
              <a:t>Uroczystości Wszystkich Świętych</a:t>
            </a:r>
            <a:endParaRPr sz="3600">
              <a:solidFill>
                <a:srgbClr val="FFB2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