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embeddedFontLst>
    <p:embeddedFont>
      <p:font typeface="Arial Narrow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ialNarrow-regular.fntdata"/><Relationship Id="rId10" Type="http://schemas.openxmlformats.org/officeDocument/2006/relationships/slide" Target="slides/slide5.xml"/><Relationship Id="rId13" Type="http://schemas.openxmlformats.org/officeDocument/2006/relationships/font" Target="fonts/ArialNarrow-italic.fntdata"/><Relationship Id="rId12" Type="http://schemas.openxmlformats.org/officeDocument/2006/relationships/font" Target="fonts/ArialNarrow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ArialNarr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aaf55262b5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aaf55262b5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aaf55262b5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aaf55262b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aaf55262b5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aaf55262b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aaf55262b5_0_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aaf55262b5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700">
                <a:latin typeface="Arial Narrow"/>
                <a:ea typeface="Arial Narrow"/>
                <a:cs typeface="Arial Narrow"/>
                <a:sym typeface="Arial Narrow"/>
              </a:rPr>
              <a:t>1. O salutaris Hostia, * quae caeli pandis ostium, * bella premunt hostilia, *</a:t>
            </a:r>
            <a:endParaRPr sz="6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700">
                <a:latin typeface="Arial Narrow"/>
                <a:ea typeface="Arial Narrow"/>
                <a:cs typeface="Arial Narrow"/>
                <a:sym typeface="Arial Narrow"/>
              </a:rPr>
              <a:t>da robur, fer auxilium.</a:t>
            </a:r>
            <a:endParaRPr sz="6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800">
                <a:latin typeface="Arial Narrow"/>
                <a:ea typeface="Arial Narrow"/>
                <a:cs typeface="Arial Narrow"/>
                <a:sym typeface="Arial Narrow"/>
              </a:rPr>
              <a:t>2. Uni trinoque Domino * sit sempiterna gloria, *</a:t>
            </a:r>
            <a:endParaRPr sz="6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6800">
                <a:latin typeface="Arial Narrow"/>
                <a:ea typeface="Arial Narrow"/>
                <a:cs typeface="Arial Narrow"/>
                <a:sym typeface="Arial Narrow"/>
              </a:rPr>
              <a:t>qui vitam sine termino * nobis donet in patria. Amen.</a:t>
            </a:r>
            <a:endParaRPr sz="6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latin typeface="Arial Narrow"/>
                <a:ea typeface="Arial Narrow"/>
                <a:cs typeface="Arial Narrow"/>
                <a:sym typeface="Arial Narrow"/>
              </a:rPr>
              <a:t>1. Tantum ergo Sacramentum *</a:t>
            </a:r>
            <a:endParaRPr sz="5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latin typeface="Arial Narrow"/>
                <a:ea typeface="Arial Narrow"/>
                <a:cs typeface="Arial Narrow"/>
                <a:sym typeface="Arial Narrow"/>
              </a:rPr>
              <a:t>veneremur cernui: *</a:t>
            </a:r>
            <a:endParaRPr sz="5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latin typeface="Arial Narrow"/>
                <a:ea typeface="Arial Narrow"/>
                <a:cs typeface="Arial Narrow"/>
                <a:sym typeface="Arial Narrow"/>
              </a:rPr>
              <a:t>et antiquum documentum * novo cedat ritui: *</a:t>
            </a:r>
            <a:endParaRPr sz="5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latin typeface="Arial Narrow"/>
                <a:ea typeface="Arial Narrow"/>
                <a:cs typeface="Arial Narrow"/>
                <a:sym typeface="Arial Narrow"/>
              </a:rPr>
              <a:t>praestet fides supplementum *</a:t>
            </a:r>
            <a:endParaRPr sz="5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latin typeface="Arial Narrow"/>
                <a:ea typeface="Arial Narrow"/>
                <a:cs typeface="Arial Narrow"/>
                <a:sym typeface="Arial Narrow"/>
              </a:rPr>
              <a:t>sensuum defectui.</a:t>
            </a:r>
            <a:endParaRPr sz="5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latin typeface="Arial Narrow"/>
                <a:ea typeface="Arial Narrow"/>
                <a:cs typeface="Arial Narrow"/>
                <a:sym typeface="Arial Narrow"/>
              </a:rPr>
              <a:t>2. Genitori, Genitoque *</a:t>
            </a:r>
            <a:endParaRPr sz="5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latin typeface="Arial Narrow"/>
                <a:ea typeface="Arial Narrow"/>
                <a:cs typeface="Arial Narrow"/>
                <a:sym typeface="Arial Narrow"/>
              </a:rPr>
              <a:t>laus et iubilatio, *</a:t>
            </a:r>
            <a:endParaRPr sz="5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latin typeface="Arial Narrow"/>
                <a:ea typeface="Arial Narrow"/>
                <a:cs typeface="Arial Narrow"/>
                <a:sym typeface="Arial Narrow"/>
              </a:rPr>
              <a:t>salus, honor, virtus quoque * sit et benedictio: *</a:t>
            </a:r>
            <a:endParaRPr sz="58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latin typeface="Arial Narrow"/>
                <a:ea typeface="Arial Narrow"/>
                <a:cs typeface="Arial Narrow"/>
                <a:sym typeface="Arial Narrow"/>
              </a:rPr>
              <a:t>procedenti ab utroque * compar sit laudatio. Amen.</a:t>
            </a:r>
            <a:endParaRPr sz="5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