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y="6858000" cx="9144000"/>
  <p:notesSz cx="6858000" cy="9144000"/>
  <p:embeddedFontLst>
    <p:embeddedFont>
      <p:font typeface="Arial Narrow"/>
      <p:regular r:id="rId47"/>
      <p:bold r:id="rId48"/>
      <p:italic r:id="rId49"/>
      <p:boldItalic r:id="rId5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51" roundtripDataSignature="AMtx7miQSE6vQFKHh38RqEd0uul0NBaS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font" Target="fonts/ArialNarrow-bold.fntdata"/><Relationship Id="rId47" Type="http://schemas.openxmlformats.org/officeDocument/2006/relationships/font" Target="fonts/ArialNarrow-regular.fntdata"/><Relationship Id="rId49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customschemas.google.com/relationships/presentationmetadata" Target="metadata"/><Relationship Id="rId50" Type="http://schemas.openxmlformats.org/officeDocument/2006/relationships/font" Target="fonts/ArialNarrow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2683a4a752_0_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g22683a4a75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2683a4a752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g22683a4a75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2683a4a752_0_1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g22683a4a75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2683a4a752_0_1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22683a4a752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2683a4a752_0_2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22683a4a75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2683a4a752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22683a4a752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2683a4a752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22683a4a752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2683a4a752_0_4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g22683a4a752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2683a4a752_0_4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22683a4a752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2683a4a752_0_4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22683a4a752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2683a4a752_0_5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g22683a4a752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2683a4a752_0_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22683a4a752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2683a4a752_0_6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g22683a4a752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2683a4a752_0_6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g22683a4a752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2683a4a752_0_6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g22683a4a752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2683a4a752_0_8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22683a4a752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2683a4a752_0_8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g22683a4a752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2683a4a752_0_9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g22683a4a752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2683a4a752_0_9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g22683a4a752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2683a4a752_0_9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2" name="Google Shape;192;g22683a4a752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2683a4a752_0_10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g22683a4a752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2683a4a752_0_10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2" name="Google Shape;202;g22683a4a752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2683a4a752_0_1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g22683a4a752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2683a4a752_0_1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2" name="Google Shape;212;g22683a4a752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2683a4a752_0_12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g22683a4a752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2683a4a752_0_13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2" name="Google Shape;222;g22683a4a752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2683a4a752_0_13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7" name="Google Shape;227;g22683a4a752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2683a4a752_0_14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2" name="Google Shape;232;g22683a4a752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2683a4a752_0_14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7" name="Google Shape;237;g22683a4a752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2683a4a752_0_14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g22683a4a752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2683a4a752_0_15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7" name="Google Shape;247;g22683a4a752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2683a4a752_0_15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2" name="Google Shape;252;g22683a4a752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9a78fd42c_0_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159a78fd42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59a78fd42c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g159a78fd42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b="1" sz="6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10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2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6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Ogrodzie Oliwny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2683a4a752_0_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8. W nieprzyjaźni byli przez co się zgodzili, Król Herod z Piłatem, kat z okrutnym katem; Zaś na ratusz prowadzony Pan powtórnie osądzony: Ach JEZU strudzony, Tam i sam włóczony!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683a4a752_0_1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9. Stróż sprawiedliwości, świadkiem niewinności Jezusa się staje Piłat, lecz wydaje Wyrok swój na przywiązanie Do słupa i biczowanie: Ach JEZU, jak żwawie Ciężkie Ci bezprawie!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2683a4a752_0_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10. Wnetże kaci wściekli z szat Go swych zewlekli, Nagość Mu niż bicie, Czyni cięższe życie; Za tym sieką na przemiany, W ranach głębsze czynią rany: Ach JEZU zmęczony, We krwi swéj zbroczony!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2683a4a752_0_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11. Nic w Tobie zdrowego, nic nie zranionego,Ta tylko odmiana, siność, Krew i Rana; Widzieć w zdartych piersiach kości, Widzieć przez nie i wnętrzności: Ach JEZU, Twe Ciało, Co w ten czas cierpiało!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2683a4a752_0_2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12. Za nic okrucieństwo mając to męczeństwo, Nowe wynajduje, z ciernia wieniec snuje; Ten na głowę Świętą wdziewa, Krew z niéj ranami wylewa: Ach JEZU mój drogi, Jako ból Twój srogi!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2683a4a752_0_2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13. Krew nozdrzami, usty, jako przez upusty, Krew przez uszy, oczy, strumieniem się toczy; W tym się z niego urągają, Przy purpurze trzcinę dają: Ach JEZU, wszech królów Królu, oraz bólów!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2683a4a752_0_3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14. W takim go ubierze Sędzia z sobą bierze, W rynku Go ludowi na widok stanowi: Oto człowiek, taka postać Czy może się w życiu ostać? Ach JEZU, nikt Ciebie Nie wsparł w téj potrzebie!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2683a4a752_0_4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15. Okrzyk na Cię srogi uczynił gmin mnogi: Zabij, strać, ukrzyżuj, z żywota Go wyzuj! Rzecze Sędzia: co uczynił? W czém któremu z was zawinił? Ach JEZU, nie było, Coby Cię winiło!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683a4a752_0_4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16. Cóż za wola wasza? Macie Barabasza! Kogo z tych dwóch chcecie, życiem darujecie? Krzyknęli: Barabasz życia Godzien jest, a ten zabicia! Ach JEZU, twa waga, Ciężka jest zniewaga!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2683a4a752_0_4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17. Za tym jakby smutny Piłat, łotr wirutny, Ręce wodą myje, Krew niewinną pije; Dekret nań śmierci wydaje, Na wolą żydów podaje: Ach JEZU, na złego Trafiłeś Sędziego!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Ogrodzie Oliwny, widok w tobie dziwny: Widzę Pana mego na twarz upadłego; Tęskność, smutek, strach Go ściska, Krwawy pot z Niego wyciska: Ach JEZU mdléjący Prawieś konający!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2683a4a752_0_5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18. Więc nań krzyż wkładają, z miasta wypychają, Przy nim ku ohydzie para łotrów idzie; Wyszedł Baranek niewinny, Ofiarowan za lud winny: Ach JEZU zmęczony, Lecz nie mniéj wzgardzony!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2683a4a752_0_5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19. Matka idzie w tropy, licząc krwawe stopy, Na każdą łzę leje, a od żalu mdleje; Na twarz upada w téj drodze, Upadłego biją srodze: Ach JEZU, ach Panie, Ach moje kochanie!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2683a4a752_0_6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20. Ach w jak ciężkiéj toni, żaden Cię nie broni, Co chce dokazuje złość, nikt nie ratuje; Dostałeś się w srogie ręce, Jak lwiéj zajadłéj paszczęce: Ach JEZU, żałości Nasza, ach miłości!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2683a4a752_0_6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21. Z wielką sił słabością pod krzyża ciężkością, Na górę wstępuje, a coraz szwankuje; O góro straszna śmierciami, Straszna trupiémi głowami! Ach JEZU, przybicie Twe tu kończy życie!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2683a4a752_0_6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22. Z szat Go odzierają, na ziemię rzucają, Krzyżem obciążają, ciągną, rwą, targają; Każdy kat gwóźdź swój przymierzy, Młotem silno weń uderzy: Ach JEZU, mój Boże, Jak twarde Twe łoże!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2683a4a752_0_8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23. Gwoździe, gdy przez dłonie szły na obie stronie, Że sękowe były, wlokły z sobą żyły; Też męki nogi cierpiały, Gdy je gwoździe przebijały: Ach Jezu mój Święty, Na krzyżu rozpięty!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683a4a752_0_8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24. Z krzyżem podniesiony, na nim w dół wtrącony, Jednym dziwowiskiem, raczéj naśmiewiskiem Stawiasz Twym nieprzyjaciołom, Płaczu przyczyną Aniołom: Ach JEZU, my sami Płaczem z Aniołami.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2683a4a752_0_9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25. Mało z Aniołami, płakać ze sługami Większéj społeczności trzeba w téj żałości; Z matką Twą gorzko płaczemy, Ciebie Jezu żałujemy: Ach JEZU zbolały! Krwią zlany, zsiniały!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2683a4a752_0_9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26. Lecz próżno płaczemy, jeśli nie widziémy, Że większéj téj męki powód z naszéj ręki; Grzechy Go nasze zmęczyły, I srogą śmiercią zabiły: Ach JEZU, ma wina, Twych bolów przyczyna!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2683a4a752_0_9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27. Oprawce o szaty, jakby łup bogaty, Wesołémi głosy rzucają swe losy; Igrzysko przed Nim sprawują, A tym samym Go mordują: Ach JEZU, Twe szaty Grą są między katy.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2. Kielich gorzkiéj męki z Ojca Twego ręki Ochotnie przyjmujesz, za nas ofiarujesz: Anioł Ci się z nieba zjawia, O męce z Tobą rozmawia: Ach JEZU strapiony, Przed męką zmęczony!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2683a4a752_0_10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28. Za nieprzyjaciele prośby Ojcu ściele; Łotr, gdy pokutuje, Raj mu obiecuje; Ukochanemu uczniowi, Matkę poleca Janowi: Ach JEZU, niech Twoja Matka jest i moja!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2683a4a752_0_10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29. Ojca opuszczenie i w bólach pragnienie Swoje oznajmuje, pomocy nie czuje; I owszem się naśmiewają, Ocet z żółcią Mu podają: Ach JEZU, pragnienie Twe nasze zbawienie.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2683a4a752_0_11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30. Wszystko się spełniło, co Pismo mówiło; Głos wielki podnosi, Ojca swego prosi: Ojcze, po skończonéj męce, Przyjmij Ducha mego w ręce: Ach JEZUS umiera, Oczy swe zawiera.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2683a4a752_0_1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31. Matko Boga mego, dla mnie zabitego, Coś w ten czas cierpiała, gdyś na to patrzała! Zwłaszcza gdy Mu z bokiem razem Serce przebito żelazem: Ach JEZU, Krew, woda, Z niego nam ochłoda!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2683a4a752_0_12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32. Lecz jaka Twa męka, którą sroga ręka Zadała, nasz Panie, tak i Twe skonanie Spólne z Tobą Matce było, Na sercu ją umorzyło: Ach JEZU zmęczony, Z Matką umorzony!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2683a4a752_0_13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33. Przy odejściu Pana, wszech rzeczy odmiana, Wprzód słońca zaćmienie, toż ziemi trzęsienie; Opoki się na pół krają, Żal swój nad Panem wydają: Ach JEZU mój, skały Nad Tobą płakały!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2683a4a752_0_13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34. W Kościele zasłona Bogu poświęcona Na pół się rozdziera, pustki w nim otwiera; Umarli z mogił powstają, Że Syn Boży zmarł, znać dają: Ach JEZU, ich siła Śmierć Twoja wzbudziła!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2683a4a752_0_14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35. Dwaj Święci Mężowie, swych ludzi wodzowie, Józef i Nikodem z słonecznym zachodem Z Krzyża Go z żalem zdejmują, Ciało zranione całują: Ach JEZU, jak wiele Ran jest w Twoim Ciele!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2683a4a752_0_14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36. Nim Go jednak swémi olejki drogiémi Na pogrzeb maścili, Matce użyczyli: Ona Go obmywa łzami, Droższemi niż olejkami: Ach JEZU, Twe skronie Składasz na Jéj łonie!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2683a4a752_0_14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37. Składasz Ciało Święte, z Jéj wnętrzności wzięte, Na któréj źli kaci, nieludzkiéj postaci Mordując nie zostawili, Tak je srodze poranili: Ach JEZU, co siła Złych w Tobie sprawiła!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3. Uczniowie posnęli, Ciebie zapomnieli; Judasz zbrojne roty stawia przede wroty I wnet do Ogrójca wpada Z wodzem swym zbójców gromada: Ach JEZUSA truje Zdrajca, gdy całuje!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2683a4a752_0_15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38. Już też w pogrzebowe prześcieradło nowe Pana uwijają, do grobu wkładają; Matka się z Synem rozstaje, Ostatnie Mu słowa daje: Ach JEZU, przy Tobie Składam serce w grobie!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2683a4a752_0_15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39. I my swe składamy, Panu kiedy damy, Że dla nas zmęczony umarł pogrzebiony; A przy ostatniém rozstaniu Z Nim, mówmy na pożegnaniu: Ach JEZU, za mękę Twą miéj wieczną dziękę. Amen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4. A lubo z swym ludem obalony cudem Gorzéj, niż padł, wstaje, JEZUSA wydaje: Dopiero się nań rzucają, Więzy, łańcuchy wkładają: Ach JEZU pojmany, Za złoczyńcę miany!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5. W domu Annaszowym, Arcykapłanowym, W twarz pięścią trącony, Upadł też zemdlony; Kaifasz Go w zdradzie pyta, A za bluźniercę poczyta: Ach JEZU zelżony, I czci odsądzony!</a:t>
            </a:r>
            <a:endParaRPr sz="5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Będziesz miał w ręku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węże i gadziny,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Przecie te każdéj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zwyciężysz godziny,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I lwa osiodłasz,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smoka wędzidłami,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Szatana zetrzesz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własnymi nogami.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59a78fd42c_0_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6. Wnet jak niegodnego prawa ojczystego Przed sąd poganina stawią Rzymianina; Tam nań potwarzy wkładają, O stracenie nalegają: Ach JEZU zhańbiony, Jak łotr obwiniony!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59a78fd42c_0_1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7. A sędzia nieprawy, chroniąc się téj sprawy, Zwala na drugiego, przeciwnika swego; Herod się z tego naśmiewa, W białą szatę przyodziewa: Ach JEZU wzgardzony, Na śmiech wystawiony!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