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858000" cy="9144000"/>
  <p:embeddedFontLst>
    <p:embeddedFont>
      <p:font typeface="Arial Narrow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Narrow-bold.fntdata"/><Relationship Id="rId10" Type="http://schemas.openxmlformats.org/officeDocument/2006/relationships/font" Target="fonts/ArialNarrow-regular.fntdata"/><Relationship Id="rId13" Type="http://schemas.openxmlformats.org/officeDocument/2006/relationships/font" Target="fonts/ArialNarrow-boldItalic.fntdata"/><Relationship Id="rId12" Type="http://schemas.openxmlformats.org/officeDocument/2006/relationships/font" Target="fonts/ArialNarrow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b323c96fe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b323c96f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6dc361e13e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6dc361e13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dc361e13e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dc361e13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dc361e13e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dc361e13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Dnia każdego, Boga mego Matkę, duszo wysławiaj;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Jej dni święte, sprawy wzięte, z nabożeństwem odprawiaj.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Przypatruj się a dziwuj się, jej wysokiej zacności;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Zwij ją wielką Rodzicielką, błogą Panną w czystości.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Czyń uczciwość, by grzech</a:t>
            </a:r>
            <a:b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złość z ciężarem ich znieść chciała;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Weźmij onę za obronę, by cię z grzechów wyrwała.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Ta dziewica nam użycza,</a:t>
            </a:r>
            <a:br>
              <a:rPr b="1" i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nieba dobra wiecznego;</a:t>
            </a:r>
            <a:endParaRPr b="1" i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tą królową wziął świat nową światłość daru Bożego.</a:t>
            </a:r>
            <a:endParaRPr b="1" i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