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Arial Narrow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alNarrow-bold.fntdata"/><Relationship Id="rId14" Type="http://schemas.openxmlformats.org/officeDocument/2006/relationships/font" Target="fonts/ArialNarrow-regular.fntdata"/><Relationship Id="rId17" Type="http://schemas.openxmlformats.org/officeDocument/2006/relationships/font" Target="fonts/ArialNarrow-boldItalic.fntdata"/><Relationship Id="rId16" Type="http://schemas.openxmlformats.org/officeDocument/2006/relationships/font" Target="fonts/ArialNarrow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65a347b459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65a347b459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65a347b459_0_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65a347b45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a69e173741_0_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a69e173741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5a347b459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5a347b45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5a347b459_0_2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5a347b459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5a347b459_0_2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5a347b459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5a347b459_0_3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5a347b45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8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Omnium Sanctorum</a:t>
            </a:r>
            <a:endParaRPr sz="82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5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5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Radujmy się wszyscy w Panu, obchodząc uroczystość ku czci Wszystkich Świętych; z ich uroczystości radują się Aniołowie i wychwalają Syna Bożego.</a:t>
            </a:r>
            <a:endParaRPr sz="5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0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000"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pl" sz="5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Sprawiedliwi, weselcie się w Panu: prawym przystoi Go chwalić.</a:t>
            </a:r>
            <a:endParaRPr sz="5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3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Chwała Ojcu, i Synowi i Duchowi Świętemu. Jak była na początku, teraz i zawsze i na wieki wieków. Amen.</a:t>
            </a:r>
            <a:endParaRPr sz="3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0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000"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pl" sz="5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Sprawiedliwi, weselcie się w Panu: prawym przystoi Go chwalić.</a:t>
            </a:r>
            <a:endParaRPr sz="5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3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Chwała Ojcu, i Synowi i Duchowi Świętemu. Jak była na początku, teraz i zawsze i na wieki wieków. Amen.</a:t>
            </a:r>
            <a:endParaRPr sz="3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3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Bójcie się Pana, święci Jego, niczego nie braknie tym, co się Go boją.</a:t>
            </a:r>
            <a:endParaRPr sz="53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3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3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Tym zaś, co Pana szukają, dobra nie zabraknie. Alleluja, alleluja.</a:t>
            </a:r>
            <a:endParaRPr sz="53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69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 </a:t>
            </a:r>
            <a:r>
              <a:rPr lang="pl" sz="6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Pójdźcie do mnie wszyscy, którzy pracujecie i uginacie się pod ciężarem, a ja was pokrzepię. Alleluja.</a:t>
            </a:r>
            <a:endParaRPr sz="6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1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Ofertorium:</a:t>
            </a:r>
            <a:endParaRPr sz="61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1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Dusze sprawiedliwych są w ręku Boga i nie dosięgnie ich męka. Zdało się oczom głupich, że pomarli, a oni trwają w pokoju. Alleluja.</a:t>
            </a:r>
            <a:endParaRPr sz="61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8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Komunia:</a:t>
            </a:r>
            <a:endParaRPr sz="48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Błogosławieni czystego serca, albowiem oni Boga oglądać będą. Błogosławieni pokój czyniący, albowiem synami Bożymi będą nazwani. Błogosławieni, którzy prześladowanie cierpią dla sprawiedliwości, albowiem ich jest Królestwo Niebieskie.</a:t>
            </a:r>
            <a:endParaRPr sz="4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