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69e173741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69e17374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Omnium Sanctorum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Radujmy się wszyscy w Panu, obchodząc uroczystość ku czci Wszystkich Świętych; z ich uroczystości radują się Aniołowie i wychwalają Syna Bożego.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Sprawiedliwi, weselcie się w Panu: prawym przystoi Go chwalić.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Sprawiedliwi, weselcie się w Panu: prawym przystoi Go chwalić.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Bójcie się Pana, święci Jego, niczego nie braknie tym, co się Go boją.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Tym zaś, co Pana szukają, dobra nie zabraknie. Alleluja, alleluja.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Pójdźcie do mnie wszyscy, którzy pracujecie i uginacie się pod ciężarem, a ja was pokrzepię.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6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Dusze sprawiedliwych są w ręku Boga i nie dosięgnie ich męka. Zdało się oczom głupich, że pomarli, a oni trwają w pokoju. Alleluja.</a:t>
            </a:r>
            <a:endParaRPr sz="6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48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Błogosławieni czystego serca, albowiem oni Boga oglądać będą. Błogosławieni pokój czyniący, albowiem synami Bożymi będą nazwani. Błogosławieni, którzy prześladowanie cierpią dla sprawiedliwości, albowiem ich jest Królestwo Niebieskie.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