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Arial Narrow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alNarrow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italic.fntdata"/><Relationship Id="rId14" Type="http://schemas.openxmlformats.org/officeDocument/2006/relationships/font" Target="fonts/ArialNarrow-bold.fntdata"/><Relationship Id="rId16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36da08f76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36da08f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4d2d5630e5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4d2d5630e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4d2d5630e5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4d2d5630e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4d2d5630e5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4d2d5630e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4d2d5630e5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4d2d5630e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d2d5630e5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d2d5630e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4d2d5630e5_0_2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4d2d5630e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1. Opatrz­ny Boże na nie­bie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zie­mi! Znać to, żeś Ojciec, my dzieć­mi Two­je­mi!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 dzień Ci ja­kieś po­win­ni­śmy dzię­ki za dar wi­do­my z nie­wi­do­mej ręki.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2. Słoń­ce i mie­siąc za Pana Cię zna­ją i za­wsze Ci się naj­le­piej spra­wia­ją,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Dzien­ną i noc­ną od­by­wa­ją stró­żą. Ma im być do­brze,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 tak daw­no słu­żą.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3. Ty Opatrz­no­ścią Two­ją nie­odwłocz­ną ubo­giej zie­mi da­jesz bar­wę rocz­ną!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Ziar­no wśród mro­zu grze­jesz parą taj­ną i siłę jego umac­niasz ro­dzaj­ną.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4. Do Cie­bie czy głód,</a:t>
            </a:r>
            <a:b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czy cier­pi pra­gnie­nie, oczy pod­no­si wsze­la­kie stwo­rze­nie;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5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Two­im na­kła­dem, z Twej je­dzą ko­mo­ry wszyst­kie po­wietrz­ne, wod­ne, ziem­ne two­ry!</a:t>
            </a:r>
            <a:endParaRPr b="1" sz="5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5. Po­dróż­ny Two­ją ręką pro­wa­dzo­ny na do­brą dro­gę wyj­dzie obłą­dzo­ny!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Two­im sta­ra­niem zgu­ba</a:t>
            </a: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nam się wró­ci, bo żal Ci,</a:t>
            </a: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gdy się Twój czło­wiek za­smu­ci.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6. Da­jesz po­go­dę i deszcz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swo­jej po­rze, by­dlę­taś na­sze zra­cho­wał w obo­rze!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gdy o każ­dym pa­mię­tasz stwo­rze­niu, i dzie­ci na­sze znasz po ich imie­niu.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7. Opatrz­ny Boże na zie­mi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nie­bie, nie od­stę­puj nas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wsze­la­kiej po­trze­bie,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 gdy co zro­bim na­szą tyl­ko siłą, za­raz to po­znać,</a:t>
            </a:r>
            <a:b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że Cie­bie nie było.</a:t>
            </a:r>
            <a:endParaRPr b="1" sz="6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