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Arial Narrow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Narrow-regular.fntdata"/><Relationship Id="rId10" Type="http://schemas.openxmlformats.org/officeDocument/2006/relationships/slide" Target="slides/slide5.xml"/><Relationship Id="rId13" Type="http://schemas.openxmlformats.org/officeDocument/2006/relationships/font" Target="fonts/ArialNarrow-italic.fntdata"/><Relationship Id="rId12" Type="http://schemas.openxmlformats.org/officeDocument/2006/relationships/font" Target="fonts/ArialNarrow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ArialNarrow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6dc4ee4a54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6dc4ee4a5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b323c96fe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b323c96f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dc4ee4a54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dc4ee4a5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6dc4ee4a54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6dc4ee4a5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6dc4ee4a54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6dc4ee4a5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5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8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Ultima</a:t>
            </a:r>
            <a:br>
              <a:rPr b="1" lang="pl" sz="8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8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post Pentecosten</a:t>
            </a:r>
            <a:endParaRPr b="1" sz="8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Stworzycielu świata,</a:t>
            </a:r>
            <a:endParaRPr b="1" i="1" sz="5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wieczny Królu, zmiłuj się nad nami.</a:t>
            </a:r>
            <a:endParaRPr b="1" i="1" sz="5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Nieskończone źródło litości,</a:t>
            </a:r>
            <a:endParaRPr b="1" i="1" sz="5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zmiłuj się nad nami.</a:t>
            </a:r>
            <a:endParaRPr b="1" i="1" sz="5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Oczyść nas z naszych grzeszności, zmiłuj się nad nami.</a:t>
            </a:r>
            <a:endParaRPr b="1" i="1" sz="53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Chryste, który jesteś Światłem</a:t>
            </a:r>
            <a:endParaRPr b="1" i="1" sz="5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Dawcą życia, zmiłuj się nad nami.</a:t>
            </a:r>
            <a:endParaRPr b="1" i="1" sz="5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Spójrz na rany zadane przez</a:t>
            </a:r>
            <a:endParaRPr b="1" i="1" sz="5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szatana, zmiłuj się nad nami.</a:t>
            </a:r>
            <a:endParaRPr b="1" i="1" sz="5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Podtrzymując i wzmacniając</a:t>
            </a:r>
            <a:b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Ciebie wierzących,</a:t>
            </a:r>
            <a:b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zmiłuj się nad nami.</a:t>
            </a:r>
            <a:endParaRPr b="1" i="1" sz="5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Ojciec Twój i Ty równi światłością, zmiłuj się nad nami.</a:t>
            </a:r>
            <a:endParaRPr b="1" i="1" sz="5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 sz="5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pl" sz="5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Wyznajemy Boga jednego w Trójcy, zmiłuj się nad nami.</a:t>
            </a:r>
            <a:endParaRPr b="1" i="1" sz="5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i="1" lang="pl" sz="53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Ty, miłosierny dla nas,</a:t>
            </a:r>
            <a:br>
              <a:rPr b="1" i="1" lang="pl" sz="53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l" sz="53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jesteś obecny z Duchem Świętym, abyśmy żyli w Tobie,</a:t>
            </a:r>
            <a:br>
              <a:rPr b="1" i="1" lang="pl" sz="53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l" sz="53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zmiłuj się nad nami.</a:t>
            </a:r>
            <a:endParaRPr b="1" i="1" sz="53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