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6858000" cx="9144000"/>
  <p:notesSz cx="6858000" cy="9144000"/>
  <p:embeddedFontLst>
    <p:embeddedFont>
      <p:font typeface="Arial Narrow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ArialNarrow-regular.fntdata"/><Relationship Id="rId10" Type="http://schemas.openxmlformats.org/officeDocument/2006/relationships/slide" Target="slides/slide5.xml"/><Relationship Id="rId13" Type="http://schemas.openxmlformats.org/officeDocument/2006/relationships/font" Target="fonts/ArialNarrow-italic.fntdata"/><Relationship Id="rId12" Type="http://schemas.openxmlformats.org/officeDocument/2006/relationships/font" Target="fonts/ArialNarrow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font" Target="fonts/ArialNarrow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6dc4ee4a54_0_9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6dc4ee4a54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25b323c96fe_0_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25b323c96fe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26dc4ee4a54_0_1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26dc4ee4a54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26dc4ee4a54_0_5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26dc4ee4a54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26dc4ee4a54_0_1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26dc4ee4a54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33"/>
            <a:ext cx="45720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600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rgbClr val="000000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125" y="0"/>
            <a:ext cx="9144000" cy="685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" sz="80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Dominica Ultima</a:t>
            </a:r>
            <a:br>
              <a:rPr b="1" lang="pl" sz="80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b="1" lang="pl" sz="80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post Pentecosten</a:t>
            </a:r>
            <a:endParaRPr b="1" sz="80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idx="1" type="body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pl" sz="51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Stworzycielu świata,</a:t>
            </a:r>
            <a:endParaRPr b="1" i="1" sz="51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i="1" lang="pl" sz="51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wieczny Królu, zmiłuj się nad nami.</a:t>
            </a:r>
            <a:endParaRPr b="1" i="1" sz="51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i="1" lang="pl" sz="51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Nieskończone źródło litości,</a:t>
            </a:r>
            <a:endParaRPr b="1" i="1" sz="51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i="1" lang="pl" sz="51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zmiłuj się nad nami.</a:t>
            </a:r>
            <a:endParaRPr b="1" i="1" sz="51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i="1" lang="pl" sz="51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Oczyść nas z naszych grzeszności, zmiłuj się nad nami.</a:t>
            </a:r>
            <a:endParaRPr b="1" i="1" sz="53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>
            <p:ph idx="1" type="body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pl" sz="51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Chryste, który jesteś Światłem</a:t>
            </a:r>
            <a:endParaRPr b="1" i="1" sz="51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i="1" lang="pl" sz="51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i Dawcą życia, zmiłuj się nad nami.</a:t>
            </a:r>
            <a:endParaRPr b="1" i="1" sz="51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i="1" lang="pl" sz="51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Spójrz na rany zadane przez</a:t>
            </a:r>
            <a:endParaRPr b="1" i="1" sz="51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i="1" lang="pl" sz="51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szatana, zmiłuj się nad nami.</a:t>
            </a:r>
            <a:endParaRPr b="1" i="1" sz="51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i="1" lang="pl" sz="51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Podtrzymując i wzmacniając</a:t>
            </a:r>
            <a:br>
              <a:rPr b="1" i="1" lang="pl" sz="51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b="1" i="1" lang="pl" sz="51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w Ciebie wierzących,</a:t>
            </a:r>
            <a:br>
              <a:rPr b="1" i="1" lang="pl" sz="51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b="1" i="1" lang="pl" sz="51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zmiłuj się nad nami.</a:t>
            </a:r>
            <a:endParaRPr b="1" i="1" sz="51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idx="1" type="body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pl" sz="51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Ojciec Twój i Ty równi światłością, zmiłuj się nad nami.</a:t>
            </a:r>
            <a:endParaRPr b="1" i="1" sz="51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i="1" sz="51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i="1" lang="pl" sz="51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Wyznajemy Boga jednego w Trójcy, zmiłuj się nad nami.</a:t>
            </a:r>
            <a:endParaRPr b="1" i="1" sz="51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7"/>
          <p:cNvSpPr txBox="1"/>
          <p:nvPr>
            <p:ph idx="1" type="body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b="1" i="1" lang="pl" sz="53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Ty, miłosierny dla nas,</a:t>
            </a:r>
            <a:br>
              <a:rPr b="1" i="1" lang="pl" sz="53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b="1" i="1" lang="pl" sz="53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jesteś obecny z Duchem Świętym, abyśmy żyli w Tobie,</a:t>
            </a:r>
            <a:br>
              <a:rPr b="1" i="1" lang="pl" sz="53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b="1" i="1" lang="pl" sz="53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zmiłuj się nad nami.</a:t>
            </a:r>
            <a:endParaRPr b="1" i="1" sz="53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