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6858000" cx="9144000"/>
  <p:notesSz cx="6858000" cy="9144000"/>
  <p:embeddedFontLst>
    <p:embeddedFont>
      <p:font typeface="Arial Narrow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ArialNarrow-boldItalic.fntdata"/><Relationship Id="rId9" Type="http://schemas.openxmlformats.org/officeDocument/2006/relationships/font" Target="fonts/ArialNarrow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ArialNarrow-regular.fntdata"/><Relationship Id="rId8" Type="http://schemas.openxmlformats.org/officeDocument/2006/relationships/font" Target="fonts/ArialNarrow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5143e3eee7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5143e3eee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FFFFFF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0" y="0"/>
            <a:ext cx="9144000" cy="683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45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Piesza p</a:t>
            </a:r>
            <a:r>
              <a:rPr b="1" lang="pl" sz="45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ielgrzymka DTŁ do</a:t>
            </a:r>
            <a:endParaRPr b="1" sz="4500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6100">
                <a:solidFill>
                  <a:schemeClr val="accent6"/>
                </a:solidFill>
                <a:latin typeface="Arial Narrow"/>
                <a:ea typeface="Arial Narrow"/>
                <a:cs typeface="Arial Narrow"/>
                <a:sym typeface="Arial Narrow"/>
              </a:rPr>
              <a:t>Sanktuarium</a:t>
            </a:r>
            <a:br>
              <a:rPr b="1" lang="pl" sz="6100">
                <a:solidFill>
                  <a:schemeClr val="accent6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6100">
                <a:solidFill>
                  <a:schemeClr val="accent6"/>
                </a:solidFill>
                <a:latin typeface="Arial Narrow"/>
                <a:ea typeface="Arial Narrow"/>
                <a:cs typeface="Arial Narrow"/>
                <a:sym typeface="Arial Narrow"/>
              </a:rPr>
              <a:t>Matki Bożej Łaskawej</a:t>
            </a:r>
            <a:endParaRPr b="1" sz="6100">
              <a:solidFill>
                <a:schemeClr val="accent6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4500">
                <a:solidFill>
                  <a:schemeClr val="accent6"/>
                </a:solidFill>
                <a:latin typeface="Arial Narrow"/>
                <a:ea typeface="Arial Narrow"/>
                <a:cs typeface="Arial Narrow"/>
                <a:sym typeface="Arial Narrow"/>
              </a:rPr>
              <a:t>w Chmielniku</a:t>
            </a:r>
            <a:endParaRPr b="1" sz="4500">
              <a:solidFill>
                <a:schemeClr val="accent6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24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endParaRPr b="1" sz="2400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50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24</a:t>
            </a:r>
            <a:r>
              <a:rPr b="1" lang="pl" sz="45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 Czerwca (sobota) - Trasa ok. 11 km</a:t>
            </a:r>
            <a:endParaRPr b="1" sz="4500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45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Wyjście godz. 8:00 - Rzeszów</a:t>
            </a:r>
            <a:endParaRPr b="1" sz="4500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45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Solenna Msza Święta 12:00 - Chmielnik</a:t>
            </a:r>
            <a:endParaRPr b="1" sz="4500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450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Zapisy w Zakrystii po Mszy Świętej</a:t>
            </a:r>
            <a:endParaRPr b="1" sz="4500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