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9144000"/>
  <p:notesSz cx="6858000" cy="9144000"/>
  <p:embeddedFontLst>
    <p:embeddedFont>
      <p:font typeface="Arial Narrow"/>
      <p:regular r:id="rId17"/>
      <p:bold r:id="rId18"/>
      <p:italic r:id="rId19"/>
      <p:boldItalic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ArialNarrow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ArialNarrow-regular.fnt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ArialNarrow-italic.fntdata"/><Relationship Id="rId6" Type="http://schemas.openxmlformats.org/officeDocument/2006/relationships/slide" Target="slides/slide1.xml"/><Relationship Id="rId18" Type="http://schemas.openxmlformats.org/officeDocument/2006/relationships/font" Target="fonts/ArialNarrow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26bd057a00_0_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26bd057a00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82eecd31b6_0_3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82eecd31b6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82eecd31b6_0_3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82eecd31b6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357fc3384a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357fc3384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282eecd31b6_0_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282eecd31b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282eecd31b6_0_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282eecd31b6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82eecd31b6_0_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82eecd31b6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82eecd31b6_0_1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82eecd31b6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82eecd31b6_0_1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82eecd31b6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82eecd31b6_0_2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82eecd31b6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82eecd31b6_0_3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82eecd31b6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b="1"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Potężny Boże na ziemi i niebie!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Potem przed tronem twym padnę i powiem: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Z dalekich krajów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przyszedłem w te strony,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Za moim skarbem,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weselem i zdrowiem,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Ubogi, smutny, na siłach zniszczony!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Jużbym ja nie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chciał mieć Pana inszego,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Ani twej woli w czem kiedy być sprzeczny;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Ale gdy moją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znasz skłonność do złego,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Trzymaj mnie ty sam,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bo ja niestateczny.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Potężny Boże na ziemi i niebie!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Gdy spojrzę na dzieł twoich widowisko,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A potem oczy obrócę na siebie,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Jak mnie twa wielkość upokarza nizko!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Przecież chociażem</a:t>
            </a:r>
            <a:br>
              <a:rPr lang="pl" sz="54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istotą tak małą,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Pójdę do ciebie,</a:t>
            </a:r>
            <a:br>
              <a:rPr lang="pl" sz="54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twa dobroć mi znana!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I wlać mi chciałeś</a:t>
            </a:r>
            <a:br>
              <a:rPr lang="pl" sz="54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jakąś duszę śmiałą,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Co się chce przedrzeć do samego Pana.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Ale odarty jak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przed tobą stanę?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Cechę wierności</a:t>
            </a:r>
            <a:br>
              <a:rPr lang="pl" sz="56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z piersi moich starłem,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I niewinności sukienkę mi daną,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Ocierając się między ludźmi, zdarłem!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Zgubiwszy pismo</a:t>
            </a:r>
            <a:br>
              <a:rPr lang="pl" sz="54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przechodu wolnego,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Jak się tamtędy</a:t>
            </a:r>
            <a:br>
              <a:rPr lang="pl" sz="54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przebierać odważę,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Gdzie hufiec pułku milijonowego,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W przysionku Pańskim odprawuje straże?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Przecież ja pójdę</a:t>
            </a:r>
            <a:br>
              <a:rPr lang="pl" sz="54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cokolwiek mię czeka,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Pójdę do ciebie, bo mi powiadano: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Że byleś ty się</a:t>
            </a:r>
            <a:br>
              <a:rPr lang="pl" sz="54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obejrzał na człeka,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Zaraz go w stanie</a:t>
            </a:r>
            <a:br>
              <a:rPr lang="pl" sz="54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400">
                <a:latin typeface="Arial Narrow"/>
                <a:ea typeface="Arial Narrow"/>
                <a:cs typeface="Arial Narrow"/>
                <a:sym typeface="Arial Narrow"/>
              </a:rPr>
              <a:t>szczęśliwym widziano.</a:t>
            </a:r>
            <a:endParaRPr sz="54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Tak jak dziś jestem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niedołężnym płazem,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Zbitem naczyniem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o które nie stoją,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Pokorę tylko wziąwszy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z sobą razem,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Poniosęć głupstwa i nikczemność moją.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Mnie się rozstąpią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wybranych twych rzesze,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Mnie nic nie będzie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po drodze ustraszać;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Jeszcze ich mojem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przybyciem pocieszę,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Bo powiem: że</a:t>
            </a:r>
            <a:br>
              <a:rPr lang="pl" sz="55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500">
                <a:latin typeface="Arial Narrow"/>
                <a:ea typeface="Arial Narrow"/>
                <a:cs typeface="Arial Narrow"/>
                <a:sym typeface="Arial Narrow"/>
              </a:rPr>
              <a:t>ja idę cię przepraszać.</a:t>
            </a:r>
            <a:endParaRPr sz="55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1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Gdzie będą twoi</a:t>
            </a:r>
            <a:br>
              <a:rPr lang="pl" sz="57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Aniołowie stali,</a:t>
            </a:r>
            <a:endParaRPr sz="57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Pójdę, i jak im</a:t>
            </a:r>
            <a:br>
              <a:rPr lang="pl" sz="5700">
                <a:latin typeface="Arial Narrow"/>
                <a:ea typeface="Arial Narrow"/>
                <a:cs typeface="Arial Narrow"/>
                <a:sym typeface="Arial Narrow"/>
              </a:rPr>
            </a:b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przypomnę z daleka</a:t>
            </a:r>
            <a:endParaRPr sz="57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Ich towarzyszów, co poupadali!</a:t>
            </a:r>
            <a:endParaRPr sz="57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latin typeface="Arial Narrow"/>
                <a:ea typeface="Arial Narrow"/>
                <a:cs typeface="Arial Narrow"/>
                <a:sym typeface="Arial Narrow"/>
              </a:rPr>
              <a:t>Nad ułomnością zlitują się człeka.</a:t>
            </a:r>
            <a:endParaRPr sz="57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