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Arial Narrow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ial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6bd057a00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6bd057a0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2eecd31b6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2eecd31b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82eecd31b6_0_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82eecd31b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57fc3384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57fc338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82eecd31b6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82eecd31b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82eecd31b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82eecd31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82eecd31b6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82eecd31b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82eecd31b6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82eecd31b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2eecd31b6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2eecd31b6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82eecd31b6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82eecd31b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2eecd31b6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82eecd31b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Potężny Boże na ziemi i niebie!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Potem przed tronem twym padnę i powiem: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 dalekich krajów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przyszedłem w te strony,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Za moim skarbem,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weselem i zdrowiem,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Ubogi, smutny, na siłach zniszczony!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Jużbym ja nie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chciał mieć Pana inszego,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Ani twej woli w czem kiedy być sprzeczny;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Ale gdy moją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znasz skłonność do złego,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Trzymaj mnie ty sam,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bo ja niestateczny.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Potężny Boże na ziemi i niebie!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Gdy spojrzę na dzieł twoich widowisko,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A potem oczy obrócę na siebie,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Jak mnie twa wielkość upokarza nizko!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Przecież chociażem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istotą tak małą,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Pójdę do ciebie,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twa dobroć mi znana!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I wlać mi chciałeś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jakąś duszę śmiałą,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Co się chce przedrzeć do samego Pana.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Ale odarty jak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przed tobą stanę?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Cechę wierności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 piersi moich starłem,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 niewinności sukienkę mi daną,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Ocierając się między ludźmi, zdarłem!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Zgubiwszy pismo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przechodu wolnego,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Jak się tamtędy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przebierać odważę,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Gdzie hufiec pułku milijonowego,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W przysionku Pańskim odprawuje straże?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Przecież ja pójdę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cokolwiek mię czeka,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Pójdę do ciebie, bo mi powiadano: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Że byleś ty się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obejrzał na człeka,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Zaraz go w stanie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szczęśliwym widziano.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Tak jak dziś jestem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niedołężnym płazem,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Zbitem naczyniem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 które nie stoją,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Pokorę tylko wziąwszy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 sobą razem,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Poniosęć głupstwa i nikczemność moją.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Mnie się rozstąpią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wybranych twych rzesze,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Mnie nic nie będzie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po drodze ustraszać;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Jeszcze ich mojem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przybyciem pocieszę,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Bo powiem: że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ja idę cię przepraszać.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Gdzie będą twoi</a:t>
            </a: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Aniołowie stali,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Pójdę, i jak im</a:t>
            </a: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przypomnę z daleka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Ich towarzyszów, co poupadali!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Nad ułomnością zlitują się człeka.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