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embeddedFontLst>
    <p:embeddedFont>
      <p:font typeface="Arial Narrow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ArialNarrow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rialNarrow-bold.fntdata"/><Relationship Id="rId6" Type="http://schemas.openxmlformats.org/officeDocument/2006/relationships/slide" Target="slides/slide1.xml"/><Relationship Id="rId18" Type="http://schemas.openxmlformats.org/officeDocument/2006/relationships/font" Target="fonts/ArialNarrow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ab06ea99f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ab06ea99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bab06ea99f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bab06ea99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ab06ea99f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ab06ea99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bab06ea99f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bab06ea99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ab06ea99f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ab06ea99f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Purificatione Beatæ Mariæ Virginis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Teraz, o Panie, według Twego słowa, uwalniasz sługę Swego w pokoju.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Bo moje oczy ujrzały Twoje zbawienie.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Któreś zgotował dla wszystkich narodów.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Światło na objawienie dla pogan i chwałę ludu Twego, Izraela.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Wdzięk rozlał się na Twoich wargach, przeto Bóg pobłogosławił Cię na wieki.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Symeon otrzymał zapowiedź od Ducha Świętego, że nie umrze, dopóki by pierwej nie oglądał Chrystusa Pańskiego.</a:t>
            </a:r>
            <a:endParaRPr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Światło na objawienie dla pogan i chwałę ludu Twego, Izraela.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2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Teraz, o Panie, według Twego słowa, uwalniasz sługę Swego w pokoju.</a:t>
            </a:r>
            <a:endParaRPr sz="4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Bo moje oczy ujrzały Twoje zbawienie.</a:t>
            </a:r>
            <a:endParaRPr sz="4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Któreś zgotował dla wszystkich narodów.</a:t>
            </a:r>
            <a:endParaRPr sz="4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 i Synowi, i Duchowi Świętemu.</a:t>
            </a:r>
            <a:endParaRPr sz="4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Jak była na początku, teraz i zawsze, i na wieki wieków. Amen.</a:t>
            </a:r>
            <a:endParaRPr sz="4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Przyozdób, Syjonie swoje mieszkanie i przyjmij Chrystusa Króla: powitaj z miłością Maryję, która jest bramą niebios: Ona bowiem niesie Króla chwały w nowym blasku. Zatrzymuje się Dziewica niosąc na ręku Syna przed jutrzenką zrodzonego: Symeon biorąc go na ręce swoje, ogłosił narodom, że On jest Panem życia i śmierci oraz Zbawicielem świata.</a:t>
            </a:r>
            <a:endParaRPr sz="4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Symeon otrzymał zapowiedź od Ducha Świętego, że nie umrze, dopóki by pierwej nie oglądał Chrystusa Pańskiego. I gdy wnosili Dzieciątko do świątyni, on wziął Je na ręce swoje i wielbił Boga mówiąc: Teraz, o Panie, uwalniasz Swego sługę w pokoju.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Złożyli Panu jako ofiarę za Niego parę synagorlic albo dwa gołąbki. * Jak napisano w Zakonie Pańskim.</a:t>
            </a:r>
            <a:endParaRPr sz="4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Gdy się spełniły dni oczyszczenia Maryi według Prawa Mojżeszowego, przynieśli Jezusa do Jeruzalem, aby Go stawić przed Panem.</a:t>
            </a:r>
            <a:endParaRPr sz="4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Chwała Ojcu, i Synowi, i Duchowi Świętemu.</a:t>
            </a:r>
            <a:endParaRPr sz="4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R.</a:t>
            </a:r>
            <a:r>
              <a:rPr lang="pl" sz="4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Jak napisano w Zakonie Pańskim.</a:t>
            </a:r>
            <a:endParaRPr sz="4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Boże, przyjęliśmy Twe miłosierdzie w pośrodku Twojej świątyni. Jak Imię Twe, Boże, tak i chwała Twoja sięga krańców ziemi. Prawica Twoja pełna jest Sprawiedliwości.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Wielki jest Pan i godny wszelkiej chwały w Mieście Boga naszego, na świętej Jego górze.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Boże, przyjęliśmy Twe miłosierdzie w pośrodku Twojej świątyni. Jak Imię Twe, Boże, tak i chwała Twoja sięga krańców ziemi. Prawica Twoja pełna jest Sprawiedliwości.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Boże, przyjęliśmy Twe miłosierdzie w pośrodku Twojej świątyni. Jak Imię Twe, Boże, tak i chwała Twoja sięga krańców ziemi.</a:t>
            </a:r>
            <a:endParaRPr sz="51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1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Jakośmy słyszeli, tak ujrzeliśmy w mieście Boga naszego, na górze Jego świętej.</a:t>
            </a:r>
            <a:endParaRPr sz="51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