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d2c9a35067_0_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d2c9a3506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d2c9a35067_0_5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d2c9a35067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rgbClr val="FFFFFF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b="1"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0875" y="1252500"/>
            <a:ext cx="8958926" cy="4353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5150" y="657050"/>
            <a:ext cx="8933700" cy="5543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