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2c9a35067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2c9a350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2c9a35067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2c9a35067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875" y="1252500"/>
            <a:ext cx="8958926" cy="43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150" y="657050"/>
            <a:ext cx="8933700" cy="554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