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adab24cc13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adab24cc1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adab24cc13_0_1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adab24cc13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dab24cc13_0_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dab24cc1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dab24cc13_0_1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adab24cc13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adab24cc13_0_2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adab24cc13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dab24cc13_0_2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dab24cc13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adab24cc13_0_3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adab24cc13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adab24cc13_0_3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adab24cc1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640513"/>
            <a:ext cx="8839198" cy="15769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692375"/>
            <a:ext cx="8839202" cy="54732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640513"/>
            <a:ext cx="8839198" cy="15769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887263"/>
            <a:ext cx="8839201" cy="50834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640513"/>
            <a:ext cx="8839198" cy="15769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880075"/>
            <a:ext cx="8839197" cy="50978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640513"/>
            <a:ext cx="8839198" cy="15769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90825"/>
            <a:ext cx="8839198" cy="467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640513"/>
            <a:ext cx="8839198" cy="15769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