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dab24cc13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dab24cc1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dab24cc13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dab24cc1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dab24cc13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dab24cc1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dab24cc13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dab24cc1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dab24cc13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dab24cc1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dab24cc13_0_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dab24cc13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dab24cc13_0_3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dab24cc1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dab24cc13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dab24cc1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0513"/>
            <a:ext cx="8839198" cy="1576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92375"/>
            <a:ext cx="8839202" cy="54732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0513"/>
            <a:ext cx="8839198" cy="1576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887263"/>
            <a:ext cx="8839201" cy="5083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0513"/>
            <a:ext cx="8839198" cy="1576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880075"/>
            <a:ext cx="8839197" cy="50978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0513"/>
            <a:ext cx="8839198" cy="1576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90825"/>
            <a:ext cx="8839198" cy="467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0513"/>
            <a:ext cx="8839198" cy="1576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