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2c9a35067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d2c9a350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a4afa7cd6e_0_3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a4afa7cd6e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a4afa7cd6e_0_3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a4afa7cd6e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a4afa7cd6e_0_4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a4afa7cd6e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a4afa7cd6e_0_4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a4afa7cd6e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a4afa7cd6e_0_5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a4afa7cd6e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a4afa7cd6e_0_5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a4afa7cd6e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a4afa7cd6e_0_6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1a4afa7cd6e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a4afa7cd6e_0_6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a4afa7cd6e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d2c9a35067_0_5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d2c9a35067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a4afa7cd0d_0_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a4afa7cd0d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a4afa7cd6e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a4afa7cd6e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a4afa7cd6e_0_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a4afa7cd6e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a4afa7cd6e_0_1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a4afa7cd6e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a4afa7cd6e_0_1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a4afa7cd6e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a4afa7cd6e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a4afa7cd6e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a4afa7cd6e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a4afa7cd6e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9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766550" cy="638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0525" y="868788"/>
            <a:ext cx="8762950" cy="5120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5700" y="145150"/>
            <a:ext cx="7932601" cy="656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3925" y="205450"/>
            <a:ext cx="7636149" cy="4370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766550" cy="638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2125" y="223650"/>
            <a:ext cx="7839750" cy="6410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5388" y="147975"/>
            <a:ext cx="7813225" cy="6562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4925" y="225350"/>
            <a:ext cx="7634151" cy="2288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766550" cy="638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5075" y="224325"/>
            <a:ext cx="7693850" cy="6409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5588" y="141438"/>
            <a:ext cx="7892825" cy="6575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9375" y="59550"/>
            <a:ext cx="8065249" cy="2390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766550" cy="638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5438" y="112938"/>
            <a:ext cx="7833125" cy="663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8650" y="132588"/>
            <a:ext cx="7786700" cy="6592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3300" y="165675"/>
            <a:ext cx="8045375" cy="4701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766550" cy="638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