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144000"/>
  <p:embeddedFontLst>
    <p:embeddedFont>
      <p:font typeface="Arial Narrow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ArialNarrow-bold.fntdata"/><Relationship Id="rId16" Type="http://schemas.openxmlformats.org/officeDocument/2006/relationships/font" Target="fonts/ArialNarrow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ArialNarrow-boldItalic.fntdata"/><Relationship Id="rId6" Type="http://schemas.openxmlformats.org/officeDocument/2006/relationships/slide" Target="slides/slide1.xml"/><Relationship Id="rId18" Type="http://schemas.openxmlformats.org/officeDocument/2006/relationships/font" Target="fonts/ArialNarrow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401002773c_0_3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401002773c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401002773c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401002773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401002773c_0_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401002773c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401002773c_0_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401002773c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401002773c_0_1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401002773c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401002773c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401002773c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401002773c_0_2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401002773c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401002773c_0_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401002773c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401002773c_0_2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401002773c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2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Rzućmy się wszyscy społem</a:t>
            </a:r>
            <a:endParaRPr sz="62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4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(na mel. Chwalmy Niewysłowiony)</a:t>
            </a:r>
            <a:endParaRPr sz="44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Więc i my się korzymy,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Dzięki Panu czynimy: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Niech Ci za Twą łaskę, Panie,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w niebie nie ustanie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Na wieki wieków.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Rzućmy się wszyscy społem,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Uderzmy w ziemię czołem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Dając pokłon Najwyższemu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W Sakramencie ukrytemu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Bogu naszemu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Wszak pod utratą nieba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Wierzyć każdemu trzeba,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Że pod temi przymiotami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Chleba, wina, Bóg jest z nami,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Choć utajony.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A jeśli kto nie wierzy,</a:t>
            </a:r>
            <a:endParaRPr sz="56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Ma z ostatniej Wieczerzy</a:t>
            </a:r>
            <a:endParaRPr sz="56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Jasny dowód, co się stało,</a:t>
            </a:r>
            <a:endParaRPr sz="56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Że wino w Krew a chleb w Ciało</a:t>
            </a:r>
            <a:endParaRPr sz="56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Bóg Swe przemienił.</a:t>
            </a:r>
            <a:endParaRPr sz="56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I tę moc dał Kapłanom,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Nie królom ani panom.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Aby oni poświęcali,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I nam grzesznym rozdawali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Ciało, Krew Pańską.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O jaka to moc wielka!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Niech uzna dusza wszelka,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Że to kapłan słowem sprawi,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Iż się Chrystus zaraz stawi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Z nieba na ołtarz.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52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Oto tu obecnego</a:t>
            </a:r>
            <a:endParaRPr sz="52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52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Mamy Boga naszego,</a:t>
            </a:r>
            <a:endParaRPr sz="52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52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Który stanął w tym momencie</a:t>
            </a:r>
            <a:endParaRPr sz="52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52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W Przenajświętszym Sakramencie</a:t>
            </a:r>
            <a:endParaRPr sz="52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52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Na tym ołtarzu.</a:t>
            </a:r>
            <a:endParaRPr sz="52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Nuż królowie i pany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I wszystkie ludzi stany,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Upadajcie na kolana,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Uznawajcie swego Pana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I Zbawiciela.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Oto tu Aniołowie,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Z nieba święci duchowie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Panu swemu asystują,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Jego godność adorują,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Choć niewidomie.</a:t>
            </a:r>
            <a:endParaRPr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