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b4ddf184cf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b4ddf184cf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Sanctæ Familiæ Jesu Mariæ Joseph</a:t>
            </a:r>
            <a:endParaRPr sz="8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Raduje się bardzo Ojciec Sprawiedliwego. Niech się weseli Ojciec Twój i Matka Twoja; niech się raduje, która Cię zrodziła.</a:t>
            </a:r>
            <a:endParaRPr sz="6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Jakże miłe są przybytki Twoje, Panie zastępów! Wzdycha i tęskni ma dusza do przedsionków Pańskich.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Raduje się bardzo Ojciec Sprawiedliwego. Niech się weseli Ojciec Twój i Matka Twoja; niech się raduje, która Cię zrodziła.</a:t>
            </a:r>
            <a:endParaRPr sz="6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O jedno proszę Pana, jednego pragnę, bym mógł przebywać w domu Pańskim po wszystkie dni życia mego. </a:t>
            </a:r>
            <a:r>
              <a:rPr lang="pl" sz="5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Szczęśliwi, którzy mieszkają w domu Twoim Panie, gdyż na wieki wieków mogą Cię chwalić. Alleluja, alleluja.</a:t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6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 </a:t>
            </a:r>
            <a:r>
              <a:rPr lang="pl" sz="6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Zaprawdę Tyś jest Król ukryty, Bóg Izraela, Zbawiciel. Alleluja.</a:t>
            </a:r>
            <a:endParaRPr sz="6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Ofertorium:</a:t>
            </a:r>
            <a:endParaRPr sz="63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Przynieśli Jezusa Rodzice Jego do Jeruzalem, aby Go stawić przed Panem.</a:t>
            </a:r>
            <a:endParaRPr sz="6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65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Wrócił Jezus z Nimi, przyszedł do Nazaretu i był im poddany.</a:t>
            </a:r>
            <a:endParaRPr sz="65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