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32d416279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32d416279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Sanctissimi Nominis Jesu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4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Na imię Jezusa niechaj się zgina wszelkie kolano mieszkańców nieba, ziemi i podziemia: i wszelki język niech wyznaje, że Jezus Chrystus jest Panem w chwale Boga Ojca.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 Panie, Panie nasz, jak przedziwne Twe imię po wszystkiej ziemi.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4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Na imię Jezusa niechaj się zgina wszelkie kolano mieszkańców nieba, ziemi i podziemia: i wszelki język niech wyznaje, że Jezus Chrystus jest Panem w chwale Boga Ojca.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Ratuj nas Panie nasz Boże, zgromadź nas z krajów pogańskich, abyśmy wielbili święte imię Twoje i dumni byli z Twej chwały.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Ty, Panie jesteś Ojcem naszym i Odkupicielem naszym, od wieków imię Twoje. Alleluja, alleluja.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Chwałę Pańską niech głoszą me usta, a wszelkie ciało niech błogosławi Jego święte imię. Alleluja.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Panie, mój Boże, będę Cię chwalił z całego serca mojego i na wieczność będę głosił imię Twoje. Ty bowiem Panie jesteś dobry i łaskawy i pełen miłosierdzia dla wszystkich, którzy Cię wzywają. Alleluja.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Przyjdą wszystkie ludy, które uczyniłeś i będą Cię Panie wielbiły, i będą głosić Twe imię: boś Ty jest wielki i cuda działasz, Ty sam jesteś Bogiem. Alleluja.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