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Arial Narrow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regular.fntdata"/><Relationship Id="rId20" Type="http://schemas.openxmlformats.org/officeDocument/2006/relationships/slide" Target="slides/slide15.xml"/><Relationship Id="rId42" Type="http://schemas.openxmlformats.org/officeDocument/2006/relationships/font" Target="fonts/ArialNarrow-italic.fntdata"/><Relationship Id="rId41" Type="http://schemas.openxmlformats.org/officeDocument/2006/relationships/font" Target="fonts/ArialNarrow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ArialNarrow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afe9af51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aafe9af51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afe9af51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afe9af51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afe9af51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afe9af51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afe9af51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aafe9af51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afe9af51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aafe9af51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afe9af51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afe9af51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afe9af51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afe9af51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afe9af51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afe9af51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afe9af51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aafe9af51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afe9af51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afe9af51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afe9af51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aafe9af51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afe9af51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aafe9af51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afe9af51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aafe9af51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afe9af51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afe9af51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afe9af51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afe9af51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afe9af51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afe9af51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afe9af51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aafe9af51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afe9af51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aafe9af51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afe9af51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afe9af51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afe9af51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aafe9af51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afe9af51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aafe9af51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afe9af5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aafe9af5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afe9af51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afe9af51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afe9af51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afe9af51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afe9af51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aafe9af51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afe9af51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aafe9af51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aee5fce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aee5fce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afe9af51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afe9af51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afe9af51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afe9af51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afe9af51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afe9af51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afe9af51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afe9af51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afe9af51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aafe9af51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afe9af51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afe9af51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6988"/>
            <a:ext cx="8839200" cy="304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542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0563"/>
            <a:ext cx="8839199" cy="4542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0563"/>
            <a:ext cx="8839199" cy="4542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5125"/>
            <a:ext cx="8839202" cy="2933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3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3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0938"/>
            <a:ext cx="8839202" cy="3221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0800"/>
            <a:ext cx="8839203" cy="254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00"/>
            <a:ext cx="8839199" cy="454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54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3925"/>
            <a:ext cx="8839200" cy="321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300"/>
            <a:ext cx="8839199" cy="454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6950"/>
            <a:ext cx="8839199" cy="2689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50" y="152400"/>
            <a:ext cx="84091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0613"/>
            <a:ext cx="8839203" cy="2442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25" y="152400"/>
            <a:ext cx="881694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25" y="152400"/>
            <a:ext cx="881694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694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1288"/>
            <a:ext cx="8839202" cy="242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62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62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62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62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9438"/>
            <a:ext cx="8839202" cy="236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52349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 txBox="1"/>
          <p:nvPr>
            <p:ph type="ctrTitle"/>
          </p:nvPr>
        </p:nvSpPr>
        <p:spPr>
          <a:xfrm>
            <a:off x="311700" y="0"/>
            <a:ext cx="85206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3000">
                <a:solidFill>
                  <a:srgbClr val="EA9999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b="1" lang="pl" sz="3000">
                <a:solidFill>
                  <a:srgbClr val="FF0000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3000">
                <a:solidFill>
                  <a:srgbClr val="666666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Benedicamus Patrem, et Filium, cum Sancto Spiritu.</a:t>
            </a:r>
            <a:endParaRPr b="1" sz="3000">
              <a:solidFill>
                <a:srgbClr val="666666"/>
              </a:solidFill>
              <a:highlight>
                <a:schemeClr val="lt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rgbClr val="FF0000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R.</a:t>
            </a:r>
            <a:r>
              <a:rPr b="1" lang="pl" sz="5000">
                <a:solidFill>
                  <a:srgbClr val="390000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 Laudemus, et superexaltemus eum in sæcula.</a:t>
            </a:r>
            <a:endParaRPr b="1" sz="5000">
              <a:solidFill>
                <a:srgbClr val="390000"/>
              </a:solidFill>
              <a:highlight>
                <a:schemeClr val="lt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390000"/>
              </a:solidFill>
              <a:highlight>
                <a:schemeClr val="lt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3000">
                <a:solidFill>
                  <a:srgbClr val="EA9999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V. </a:t>
            </a:r>
            <a:r>
              <a:rPr b="1" lang="pl" sz="3000">
                <a:solidFill>
                  <a:schemeClr val="dk2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Benedictus es, Domine, in firmamento cæli.</a:t>
            </a:r>
            <a:endParaRPr b="1" sz="3000">
              <a:solidFill>
                <a:schemeClr val="dk2"/>
              </a:solidFill>
              <a:highlight>
                <a:schemeClr val="lt1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rgbClr val="FF0000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R.</a:t>
            </a:r>
            <a:r>
              <a:rPr b="1" lang="pl" sz="5000">
                <a:solidFill>
                  <a:srgbClr val="390000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 Et laudabilis, et gloriosus, et superexaltatus in sæcula.</a:t>
            </a:r>
            <a:endParaRPr b="1" sz="5000">
              <a:solidFill>
                <a:srgbClr val="390000"/>
              </a:solidFill>
              <a:highlight>
                <a:schemeClr val="lt1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819150"/>
            <a:ext cx="832485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7063"/>
            <a:ext cx="8839200" cy="2709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538"/>
            <a:ext cx="8839199" cy="475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11050"/>
            <a:ext cx="8839199" cy="2321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