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embeddedFontLst>
    <p:embeddedFont>
      <p:font typeface="Arial Narrow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regular.fntdata"/><Relationship Id="rId14" Type="http://schemas.openxmlformats.org/officeDocument/2006/relationships/slide" Target="slides/slide9.xml"/><Relationship Id="rId17" Type="http://schemas.openxmlformats.org/officeDocument/2006/relationships/font" Target="fonts/ArialNarrow-italic.fntdata"/><Relationship Id="rId16" Type="http://schemas.openxmlformats.org/officeDocument/2006/relationships/font" Target="fonts/ArialNarrow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ArialNarrow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e36da08f76_0_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e36da08f7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4d2d5630e5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4d2d5630e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4d2d5630e5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4d2d5630e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4d2d5630e5_0_1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4d2d5630e5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4d2d5630e5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4d2d5630e5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4d2d5630e5_0_2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4d2d5630e5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4d2d5630e5_0_2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4d2d5630e5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4d2d5630e5_0_3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4d2d5630e5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4d2d5630e5_0_3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4d2d5630e5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1. Trójca Bóg Ojciec, Bóg Syn, Bóg Duch święty,</a:t>
            </a:r>
            <a:b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 Trójcy Bóg jeden nigdy niepojęty. Bóg Ojciec przed wiek z siebie Syna rodzi, Bóg Duch od Ojca i Syna pochodzi.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2. Syn Boży stał się człowiekiem dla ciebie, wziął duszę, ciało, abyś ty był w niebie; </a:t>
            </a: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</a:t>
            </a: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oczął się</a:t>
            </a:r>
            <a:b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 Ducha świętego bez męża, zrodziła Panna, starłszy głowę węża.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3. Trzydzieści trzy lat żył</a:t>
            </a:r>
            <a:b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na świecie z nami, okrutnie na krzyż przybity gwoździami: umarł, pogrzebion i do piekłów zstąpił, Wstał z martwych, potem na niebiosa wstąpił;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4. A stamtąd przyjdzie na sąd ostateczny, dobrym da niebo, złym zaś ogień wieczny. A że zły człowiek łamie przykazanie,</a:t>
            </a:r>
            <a:b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 chorobie, szkodzie,</a:t>
            </a:r>
            <a:b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 czarach ma ufanie.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5. Aby się dusza dostała do nieba, zostawać w wierze katolickiej trzeba:</a:t>
            </a:r>
            <a:b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 Kościół Rzymski daje do wierzenia, trzymaj statecznie, a pewnyś zbawienia.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6. Jeden Bóg wszędzie, jeden Chrzest przyjęty,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 jedna wiara: mówi Paweł święty. Piotr z następcami jest głową w Kościele, ta wiara sama, innych chociaż wiele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7. Wiar się rachuje, w nich żaden zbawiony człowiek nie będzie, ale potępiony. Bóg to objawił swym wiernym dla tego, iż nieomylna prawda święta jego.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8. Bóg sprawiedliwy wsze dzieła poznaje, kto jak zasłuży, tak zapłatę daje. Rzecze do dobrych: pójdźcie ze świętemi,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źli zaś na wieki, idźcie z przeklętemi!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9. Łaskawy Pan Bóg, nie gubi człowieka, gorzkich łez jego i spowiedzi czeka: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jeżeli nie chcesz żałować serdecznie, będziesz przeklęty i zaginiesz wiecznie.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