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6858000" cy="9144000"/>
  <p:embeddedFontLst>
    <p:embeddedFont>
      <p:font typeface="Arial Narrow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9" roundtripDataSignature="AMtx7mh0L8AGXKlN8IYVi6HhyjHpLhZ7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Narrow-regular.fntdata"/><Relationship Id="rId14" Type="http://schemas.openxmlformats.org/officeDocument/2006/relationships/slide" Target="slides/slide9.xml"/><Relationship Id="rId17" Type="http://schemas.openxmlformats.org/officeDocument/2006/relationships/font" Target="fonts/ArialNarrow-italic.fntdata"/><Relationship Id="rId16" Type="http://schemas.openxmlformats.org/officeDocument/2006/relationships/font" Target="fonts/ArialNarrow-bold.fntdata"/><Relationship Id="rId5" Type="http://schemas.openxmlformats.org/officeDocument/2006/relationships/notesMaster" Target="notesMasters/notesMaster1.xml"/><Relationship Id="rId19" Type="http://customschemas.google.com/relationships/presentationmetadata" Target="metadata"/><Relationship Id="rId6" Type="http://schemas.openxmlformats.org/officeDocument/2006/relationships/slide" Target="slides/slide1.xml"/><Relationship Id="rId18" Type="http://schemas.openxmlformats.org/officeDocument/2006/relationships/font" Target="fonts/ArialNarrow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2" name="Google Shape;7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83f07cfc9d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g183f07cfc9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83f07cfc9d_0_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g183f07cfc9d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b="1" sz="60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1" name="Google Shape;11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8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8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0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4" name="Google Shape;14;p10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5" name="Google Shape;15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1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2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2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3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4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4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5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6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6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6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6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7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Ty, której imię tak czczone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(mel. Wszystkie nasze)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Ty, której imię tak czczone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Ty, która słyniesz cudami -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Przyjmij nas pod Twą obronę,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Maryjo! Módl się za nami!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Grzesznych ucieczko jedyna,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Grzeszni Cię proszą ze łzami -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Przemów za nami do Syna,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Maryjo! Módl się za nami!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5300">
                <a:latin typeface="Arial Narrow"/>
                <a:ea typeface="Arial Narrow"/>
                <a:cs typeface="Arial Narrow"/>
                <a:sym typeface="Arial Narrow"/>
              </a:rPr>
              <a:t>Tyś dla nas świętym przykładem,</a:t>
            </a:r>
            <a:endParaRPr sz="53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5300">
                <a:latin typeface="Arial Narrow"/>
                <a:ea typeface="Arial Narrow"/>
                <a:cs typeface="Arial Narrow"/>
                <a:sym typeface="Arial Narrow"/>
              </a:rPr>
              <a:t>Kieruj naszemi krokami -</a:t>
            </a:r>
            <a:endParaRPr sz="53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5300">
                <a:latin typeface="Arial Narrow"/>
                <a:ea typeface="Arial Narrow"/>
                <a:cs typeface="Arial Narrow"/>
                <a:sym typeface="Arial Narrow"/>
              </a:rPr>
              <a:t>Byśmy poszli Twoim śladem</a:t>
            </a:r>
            <a:endParaRPr sz="53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5300">
                <a:latin typeface="Arial Narrow"/>
                <a:ea typeface="Arial Narrow"/>
                <a:cs typeface="Arial Narrow"/>
                <a:sym typeface="Arial Narrow"/>
              </a:rPr>
              <a:t>Maryjo! Módl się za nami!</a:t>
            </a:r>
            <a:endParaRPr sz="53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Tyś cnót zostawiła wzory,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Żyłaś Boskiemi cnotami -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Naucz nas Twojej pokory,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Maryjo! Módl się za nami!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5200">
                <a:latin typeface="Arial Narrow"/>
                <a:ea typeface="Arial Narrow"/>
                <a:cs typeface="Arial Narrow"/>
                <a:sym typeface="Arial Narrow"/>
              </a:rPr>
              <a:t>Naucz, gdy serce zaboli,</a:t>
            </a:r>
            <a:endParaRPr sz="52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5200">
                <a:latin typeface="Arial Narrow"/>
                <a:ea typeface="Arial Narrow"/>
                <a:cs typeface="Arial Narrow"/>
                <a:sym typeface="Arial Narrow"/>
              </a:rPr>
              <a:t>Gdy boleść walczy z siłami -</a:t>
            </a:r>
            <a:endParaRPr sz="52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5200">
                <a:latin typeface="Arial Narrow"/>
                <a:ea typeface="Arial Narrow"/>
                <a:cs typeface="Arial Narrow"/>
                <a:sym typeface="Arial Narrow"/>
              </a:rPr>
              <a:t>Poddania się Boskiej woli</a:t>
            </a:r>
            <a:endParaRPr sz="52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5200">
                <a:latin typeface="Arial Narrow"/>
                <a:ea typeface="Arial Narrow"/>
                <a:cs typeface="Arial Narrow"/>
                <a:sym typeface="Arial Narrow"/>
              </a:rPr>
              <a:t>Naucz, i módl się za nami!</a:t>
            </a:r>
            <a:endParaRPr sz="52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Byśmy bliźnim w każdej dobie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Nieśli pomoc usługami -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Nie myśląc nigdy o sobie,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Naucz - i módl się za nami!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83f07cfc9d_0_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Jak żyć pracą użyteczną,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Jak chwalić Boga czynami,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Jak zyskać szczęśliwość wieczną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Ucz nas - i módl się za nami!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83f07cfc9d_0_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Imię Twe łaskami słynie,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Nie gardź naszemi prośbami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Teraz i w śmierci godzinie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Maryjo! Módl się za nami!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