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y="6858000" cx="9144000"/>
  <p:notesSz cx="6858000" cy="9144000"/>
  <p:embeddedFontLst>
    <p:embeddedFont>
      <p:font typeface="Arial Narrow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19" roundtripDataSignature="AMtx7mh0L8AGXKlN8IYVi6HhyjHpLhZ7U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5" Type="http://schemas.openxmlformats.org/officeDocument/2006/relationships/font" Target="fonts/ArialNarrow-regular.fntdata"/><Relationship Id="rId14" Type="http://schemas.openxmlformats.org/officeDocument/2006/relationships/slide" Target="slides/slide9.xml"/><Relationship Id="rId17" Type="http://schemas.openxmlformats.org/officeDocument/2006/relationships/font" Target="fonts/ArialNarrow-italic.fntdata"/><Relationship Id="rId16" Type="http://schemas.openxmlformats.org/officeDocument/2006/relationships/font" Target="fonts/ArialNarrow-bold.fntdata"/><Relationship Id="rId5" Type="http://schemas.openxmlformats.org/officeDocument/2006/relationships/notesMaster" Target="notesMasters/notesMaster1.xml"/><Relationship Id="rId19" Type="http://customschemas.google.com/relationships/presentationmetadata" Target="metadata"/><Relationship Id="rId6" Type="http://schemas.openxmlformats.org/officeDocument/2006/relationships/slide" Target="slides/slide1.xml"/><Relationship Id="rId18" Type="http://schemas.openxmlformats.org/officeDocument/2006/relationships/font" Target="fonts/ArialNarrow-boldItalic.fntdata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p2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7" name="Google Shape;57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3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2" name="Google Shape;62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7" name="Google Shape;67;p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5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2" name="Google Shape;72;p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6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77" name="Google Shape;77;p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7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2" name="Google Shape;82;p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183f07cfc9d_0_0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87" name="Google Shape;87;g183f07cfc9d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Google Shape;91;g183f07cfc9d_0_4:notes"/>
          <p:cNvSpPr/>
          <p:nvPr>
            <p:ph idx="2" type="sldImg"/>
          </p:nvPr>
        </p:nvSpPr>
        <p:spPr>
          <a:xfrm>
            <a:off x="1143309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2" name="Google Shape;92;g183f07cfc9d_0_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None/>
              <a:defRPr b="1" sz="60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1" name="Google Shape;11;p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8"/>
          <p:cNvSpPr txBox="1"/>
          <p:nvPr>
            <p:ph hasCustomPrompt="1" type="title"/>
          </p:nvPr>
        </p:nvSpPr>
        <p:spPr>
          <a:xfrm>
            <a:off x="311700" y="1474833"/>
            <a:ext cx="8520600" cy="2618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8"/>
          <p:cNvSpPr txBox="1"/>
          <p:nvPr>
            <p:ph idx="1" type="body"/>
          </p:nvPr>
        </p:nvSpPr>
        <p:spPr>
          <a:xfrm>
            <a:off x="311700" y="4202967"/>
            <a:ext cx="8520600" cy="1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9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10"/>
          <p:cNvSpPr txBox="1"/>
          <p:nvPr>
            <p:ph type="ctrTitle"/>
          </p:nvPr>
        </p:nvSpPr>
        <p:spPr>
          <a:xfrm>
            <a:off x="311708" y="992767"/>
            <a:ext cx="8520600" cy="27369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4" name="Google Shape;14;p10"/>
          <p:cNvSpPr txBox="1"/>
          <p:nvPr>
            <p:ph idx="1" type="subTitle"/>
          </p:nvPr>
        </p:nvSpPr>
        <p:spPr>
          <a:xfrm>
            <a:off x="311700" y="3778833"/>
            <a:ext cx="8520600" cy="1056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5" name="Google Shape;15;p10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11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11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11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12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12"/>
          <p:cNvSpPr txBox="1"/>
          <p:nvPr>
            <p:ph idx="1" type="body"/>
          </p:nvPr>
        </p:nvSpPr>
        <p:spPr>
          <a:xfrm>
            <a:off x="3117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12"/>
          <p:cNvSpPr txBox="1"/>
          <p:nvPr>
            <p:ph idx="2" type="body"/>
          </p:nvPr>
        </p:nvSpPr>
        <p:spPr>
          <a:xfrm>
            <a:off x="4832400" y="1536633"/>
            <a:ext cx="39999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12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3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13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14"/>
          <p:cNvSpPr txBox="1"/>
          <p:nvPr>
            <p:ph type="title"/>
          </p:nvPr>
        </p:nvSpPr>
        <p:spPr>
          <a:xfrm>
            <a:off x="311700" y="740800"/>
            <a:ext cx="2808000" cy="1007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14"/>
          <p:cNvSpPr txBox="1"/>
          <p:nvPr>
            <p:ph idx="1" type="body"/>
          </p:nvPr>
        </p:nvSpPr>
        <p:spPr>
          <a:xfrm>
            <a:off x="311700" y="1852800"/>
            <a:ext cx="2808000" cy="423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14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5"/>
          <p:cNvSpPr txBox="1"/>
          <p:nvPr>
            <p:ph type="title"/>
          </p:nvPr>
        </p:nvSpPr>
        <p:spPr>
          <a:xfrm>
            <a:off x="490250" y="600200"/>
            <a:ext cx="6367800" cy="545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15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6"/>
          <p:cNvSpPr/>
          <p:nvPr/>
        </p:nvSpPr>
        <p:spPr>
          <a:xfrm>
            <a:off x="4572000" y="-167"/>
            <a:ext cx="4572000" cy="6858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6"/>
          <p:cNvSpPr txBox="1"/>
          <p:nvPr>
            <p:ph type="title"/>
          </p:nvPr>
        </p:nvSpPr>
        <p:spPr>
          <a:xfrm>
            <a:off x="265500" y="1644233"/>
            <a:ext cx="4045200" cy="19764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6"/>
          <p:cNvSpPr txBox="1"/>
          <p:nvPr>
            <p:ph idx="1" type="subTitle"/>
          </p:nvPr>
        </p:nvSpPr>
        <p:spPr>
          <a:xfrm>
            <a:off x="265500" y="3737433"/>
            <a:ext cx="4045200" cy="1646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6"/>
          <p:cNvSpPr txBox="1"/>
          <p:nvPr>
            <p:ph idx="2" type="body"/>
          </p:nvPr>
        </p:nvSpPr>
        <p:spPr>
          <a:xfrm>
            <a:off x="4939500" y="965433"/>
            <a:ext cx="3837000" cy="4926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6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7"/>
          <p:cNvSpPr txBox="1"/>
          <p:nvPr>
            <p:ph idx="1" type="body"/>
          </p:nvPr>
        </p:nvSpPr>
        <p:spPr>
          <a:xfrm>
            <a:off x="311700" y="5640767"/>
            <a:ext cx="5998800" cy="806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7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rgbClr val="000000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8"/>
          <p:cNvSpPr txBox="1"/>
          <p:nvPr>
            <p:ph type="title"/>
          </p:nvPr>
        </p:nvSpPr>
        <p:spPr>
          <a:xfrm>
            <a:off x="311700" y="593367"/>
            <a:ext cx="8520600" cy="763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8"/>
          <p:cNvSpPr txBox="1"/>
          <p:nvPr>
            <p:ph idx="1" type="body"/>
          </p:nvPr>
        </p:nvSpPr>
        <p:spPr>
          <a:xfrm>
            <a:off x="311700" y="1536633"/>
            <a:ext cx="8520600" cy="4555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8"/>
          <p:cNvSpPr txBox="1"/>
          <p:nvPr>
            <p:ph idx="12" type="sldNum"/>
          </p:nvPr>
        </p:nvSpPr>
        <p:spPr>
          <a:xfrm>
            <a:off x="8472458" y="6217622"/>
            <a:ext cx="548700" cy="5247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p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Ty, której imię tak czczone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(mel. Wszystkie nasze)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Ty, której imię tak czczone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Ty, która słyniesz cudami -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Przyjmij nas pod Twą obronę,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Maryjo! Módl się za nami!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3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Grzesznych ucieczko jedyna,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Grzeszni Cię proszą ze łzami -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Przemów za nami do Syna,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Maryjo! Módl się za nami!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Tyś dla nas świętym przykładem,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Kieruj naszemi krokami -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Byśmy poszli Twoim śladem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300">
                <a:latin typeface="Arial Narrow"/>
                <a:ea typeface="Arial Narrow"/>
                <a:cs typeface="Arial Narrow"/>
                <a:sym typeface="Arial Narrow"/>
              </a:rPr>
              <a:t>Maryjo! Módl się za nami!</a:t>
            </a:r>
            <a:endParaRPr sz="53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5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Tyś cnót zostawiła wzory,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Żyłaś Boskiemi cnotami -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Naucz nas Twojej pokory,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Maryjo! Módl się za nami!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6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Naucz, gdy serce zaboli,</a:t>
            </a:r>
            <a:endParaRPr sz="5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Gdy boleść walczy z siłami -</a:t>
            </a:r>
            <a:endParaRPr sz="5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Poddania się Boskiej woli</a:t>
            </a:r>
            <a:endParaRPr sz="52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200">
                <a:latin typeface="Arial Narrow"/>
                <a:ea typeface="Arial Narrow"/>
                <a:cs typeface="Arial Narrow"/>
                <a:sym typeface="Arial Narrow"/>
              </a:rPr>
              <a:t>Naucz, i módl się za nami!</a:t>
            </a:r>
            <a:endParaRPr sz="52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7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Byśmy bliźnim w każdej dobie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Nieśli pomoc usługami -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Nie myśląc nigdy o sobie,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Naucz - i módl się za nami!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g183f07cfc9d_0_0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Jak żyć pracą użyteczną,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Jak chwalić Boga czynami,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Jak zyskać szczęśliwość wieczną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Ucz nas - i módl się za nami!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dk1"/>
        </a:solidFill>
      </p:bgPr>
    </p:bg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g183f07cfc9d_0_4"/>
          <p:cNvSpPr txBox="1"/>
          <p:nvPr>
            <p:ph type="title"/>
          </p:nvPr>
        </p:nvSpPr>
        <p:spPr>
          <a:xfrm>
            <a:off x="0" y="2867800"/>
            <a:ext cx="9144000" cy="1122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Imię Twe łaskami słynie,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Nie gardź naszemi prośbami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Teraz i w śmierci godzinie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6000"/>
              <a:buNone/>
            </a:pPr>
            <a:r>
              <a:rPr lang="pl" sz="5600">
                <a:latin typeface="Arial Narrow"/>
                <a:ea typeface="Arial Narrow"/>
                <a:cs typeface="Arial Narrow"/>
                <a:sym typeface="Arial Narrow"/>
              </a:rPr>
              <a:t>Maryjo! Módl się za nami!</a:t>
            </a:r>
            <a:endParaRPr sz="5600">
              <a:latin typeface="Arial Narrow"/>
              <a:ea typeface="Arial Narrow"/>
              <a:cs typeface="Arial Narrow"/>
              <a:sym typeface="Arial Narrow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