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Arial Narrow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6" Type="http://schemas.openxmlformats.org/officeDocument/2006/relationships/font" Target="fonts/ArialNarrow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6bd057a00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6bd057a0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57fc3384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57fc338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357fc3384a_0_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357fc3384a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57fc3384a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57fc3384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57fc3384a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57fc3384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57fc3384a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57fc3384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57fc3384a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357fc3384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b="1"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Wskażę im w życiu powołania drogę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(mel. Kto się w opiekę)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Wskażę im w życiu powołania drogę - A nią idących, Swą łaską wspomogę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W rodzinie spokój i zgoda zagości - Bo złączę wszystkich związką Mej miłości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Gdy ból i smutek zadadzą im ranę - Ja sam balsamem pociechy się stanę.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Pod Moim skrzydłem grot złego ich minie; - Jam im ucieczką w ostatniej godzinie.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Stąd wzrok Mój na nich odpocznie łaskawy, - Pobłogosławię codzienne ich sprawy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latin typeface="Arial Narrow"/>
                <a:ea typeface="Arial Narrow"/>
                <a:cs typeface="Arial Narrow"/>
                <a:sym typeface="Arial Narrow"/>
              </a:rPr>
              <a:t>W Sercu Mem źródło grzesznikom otworzę, - Z którego spłynie miłosierdzia morze.</a:t>
            </a:r>
            <a:endParaRPr sz="5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Od Mego Serca ognistych płomieni - Serce oziębłe w gorące się zmieni.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Serca, co dotąd służą Mi gorliwie, - Jeszcze gorętszą miłością ożywię.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Dom, gdzie czcić będą obraz Serca Mego, - Z błogosławieństwa zasłynie Bożego.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200">
                <a:latin typeface="Arial Narrow"/>
                <a:ea typeface="Arial Narrow"/>
                <a:cs typeface="Arial Narrow"/>
                <a:sym typeface="Arial Narrow"/>
              </a:rPr>
              <a:t>Pracy kapłańskiej dam błogosławieństwo, - Że z serc najtwardszych odniesie zwycięstwo.</a:t>
            </a:r>
            <a:endParaRPr sz="5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Kto w sercach waszych miłość Bożą wzbudzi, - Cześć Mego Serca szerząc pośród ludzi: 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latin typeface="Arial Narrow"/>
                <a:ea typeface="Arial Narrow"/>
                <a:cs typeface="Arial Narrow"/>
                <a:sym typeface="Arial Narrow"/>
              </a:rPr>
              <a:t>Serce Me będzie dlań tarczą opieki, W Niem imię jego zapiszę na wieki.</a:t>
            </a:r>
            <a:endParaRPr sz="56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