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Arial Narrow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italic.fntdata"/><Relationship Id="rId14" Type="http://schemas.openxmlformats.org/officeDocument/2006/relationships/font" Target="fonts/ArialNarrow-bold.fntdata"/><Relationship Id="rId16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6bd057a00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6bd057a0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357fc3384a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357fc338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357fc3384a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357fc3384a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357fc3384a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357fc3384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57fc3384a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57fc3384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57fc3384a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57fc3384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357fc3384a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357fc3384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Wskażę im w życiu powołania drogę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(mel. Kto się w opiekę)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Wskażę im w życiu powołania drogę - A nią idących, Swą łaską wspomogę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 rodzinie spokój i zgoda zagości - Bo złączę wszystkich związką Mej miłości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Gdy ból i smutek zadadzą im ranę - Ja sam balsamem pociechy się stanę.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Pod Moim skrzydłem grot złego ich minie; - Jam im ucieczką w ostatniej godzinie.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Stąd wzrok Mój na nich odpocznie łaskawy, - Pobłogosławię codzienne ich sprawy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W Sercu Mem źródło grzesznikom otworzę, - Z którego spłynie miłosierdzia morze.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Od Mego Serca ognistych płomieni - Serce oziębłe w gorące się zmieni.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Serca, co dotąd służą Mi gorliwie, - Jeszcze gorętszą miłością ożywię.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Dom, gdzie czcić będą obraz Serca Mego, - Z błogosławieństwa zasłynie Bożego.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Pracy kapłańskiej dam błogosławieństwo, - Że z serc najtwardszych odniesie zwycięstwo.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Kto w sercach waszych miłość Bożą wzbudzi, - Cześć Mego Serca szerząc pośród ludzi: 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Serce Me będzie dlań tarczą opieki, W Niem imię jego zapiszę na wieki.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